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0" r:id="rId13"/>
    <p:sldId id="271" r:id="rId14"/>
    <p:sldId id="272" r:id="rId15"/>
    <p:sldId id="269" r:id="rId16"/>
    <p:sldId id="268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za Dworok" userId="b15b3006b8fe05db" providerId="LiveId" clId="{F63C5235-2102-4773-82B2-D5DB86918C14}"/>
    <pc:docChg chg="modSld">
      <pc:chgData name="Luiza Dworok" userId="b15b3006b8fe05db" providerId="LiveId" clId="{F63C5235-2102-4773-82B2-D5DB86918C14}" dt="2020-12-17T11:47:14.109" v="10" actId="20577"/>
      <pc:docMkLst>
        <pc:docMk/>
      </pc:docMkLst>
      <pc:sldChg chg="modSp mod">
        <pc:chgData name="Luiza Dworok" userId="b15b3006b8fe05db" providerId="LiveId" clId="{F63C5235-2102-4773-82B2-D5DB86918C14}" dt="2020-12-17T11:46:03.771" v="0" actId="20577"/>
        <pc:sldMkLst>
          <pc:docMk/>
          <pc:sldMk cId="566252367" sldId="262"/>
        </pc:sldMkLst>
        <pc:spChg chg="mod">
          <ac:chgData name="Luiza Dworok" userId="b15b3006b8fe05db" providerId="LiveId" clId="{F63C5235-2102-4773-82B2-D5DB86918C14}" dt="2020-12-17T11:46:03.771" v="0" actId="20577"/>
          <ac:spMkLst>
            <pc:docMk/>
            <pc:sldMk cId="566252367" sldId="262"/>
            <ac:spMk id="2" creationId="{C3DF1953-651F-4BE8-B07F-92637BB7D5BB}"/>
          </ac:spMkLst>
        </pc:spChg>
      </pc:sldChg>
      <pc:sldChg chg="modSp mod">
        <pc:chgData name="Luiza Dworok" userId="b15b3006b8fe05db" providerId="LiveId" clId="{F63C5235-2102-4773-82B2-D5DB86918C14}" dt="2020-12-17T11:46:13.002" v="1" actId="20577"/>
        <pc:sldMkLst>
          <pc:docMk/>
          <pc:sldMk cId="2347722424" sldId="263"/>
        </pc:sldMkLst>
        <pc:spChg chg="mod">
          <ac:chgData name="Luiza Dworok" userId="b15b3006b8fe05db" providerId="LiveId" clId="{F63C5235-2102-4773-82B2-D5DB86918C14}" dt="2020-12-17T11:46:13.002" v="1" actId="20577"/>
          <ac:spMkLst>
            <pc:docMk/>
            <pc:sldMk cId="2347722424" sldId="263"/>
            <ac:spMk id="2" creationId="{C3DF1953-651F-4BE8-B07F-92637BB7D5BB}"/>
          </ac:spMkLst>
        </pc:spChg>
      </pc:sldChg>
      <pc:sldChg chg="modSp mod">
        <pc:chgData name="Luiza Dworok" userId="b15b3006b8fe05db" providerId="LiveId" clId="{F63C5235-2102-4773-82B2-D5DB86918C14}" dt="2020-12-17T11:46:44.869" v="5" actId="20577"/>
        <pc:sldMkLst>
          <pc:docMk/>
          <pc:sldMk cId="1106719625" sldId="270"/>
        </pc:sldMkLst>
        <pc:spChg chg="mod">
          <ac:chgData name="Luiza Dworok" userId="b15b3006b8fe05db" providerId="LiveId" clId="{F63C5235-2102-4773-82B2-D5DB86918C14}" dt="2020-12-17T11:46:44.869" v="5" actId="20577"/>
          <ac:spMkLst>
            <pc:docMk/>
            <pc:sldMk cId="1106719625" sldId="270"/>
            <ac:spMk id="3" creationId="{4A002C27-CDAD-4790-B9C6-6759550E2FA5}"/>
          </ac:spMkLst>
        </pc:spChg>
      </pc:sldChg>
      <pc:sldChg chg="modSp mod">
        <pc:chgData name="Luiza Dworok" userId="b15b3006b8fe05db" providerId="LiveId" clId="{F63C5235-2102-4773-82B2-D5DB86918C14}" dt="2020-12-17T11:47:05.963" v="9" actId="20577"/>
        <pc:sldMkLst>
          <pc:docMk/>
          <pc:sldMk cId="1227194726" sldId="271"/>
        </pc:sldMkLst>
        <pc:spChg chg="mod">
          <ac:chgData name="Luiza Dworok" userId="b15b3006b8fe05db" providerId="LiveId" clId="{F63C5235-2102-4773-82B2-D5DB86918C14}" dt="2020-12-17T11:47:05.963" v="9" actId="20577"/>
          <ac:spMkLst>
            <pc:docMk/>
            <pc:sldMk cId="1227194726" sldId="271"/>
            <ac:spMk id="3" creationId="{557EC67E-253B-4995-A6A8-1EC5E31F427C}"/>
          </ac:spMkLst>
        </pc:spChg>
      </pc:sldChg>
      <pc:sldChg chg="modSp mod">
        <pc:chgData name="Luiza Dworok" userId="b15b3006b8fe05db" providerId="LiveId" clId="{F63C5235-2102-4773-82B2-D5DB86918C14}" dt="2020-12-17T11:47:14.109" v="10" actId="20577"/>
        <pc:sldMkLst>
          <pc:docMk/>
          <pc:sldMk cId="3083571528" sldId="272"/>
        </pc:sldMkLst>
        <pc:spChg chg="mod">
          <ac:chgData name="Luiza Dworok" userId="b15b3006b8fe05db" providerId="LiveId" clId="{F63C5235-2102-4773-82B2-D5DB86918C14}" dt="2020-12-17T11:47:14.109" v="10" actId="20577"/>
          <ac:spMkLst>
            <pc:docMk/>
            <pc:sldMk cId="3083571528" sldId="272"/>
            <ac:spMk id="3" creationId="{506B315B-5B7E-4814-B22A-92190DBBAA6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612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230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592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589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375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20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112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605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880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57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176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600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352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820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80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017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570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8225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754085" y="1528838"/>
            <a:ext cx="7197726" cy="2421464"/>
          </a:xfrm>
        </p:spPr>
        <p:txBody>
          <a:bodyPr/>
          <a:lstStyle/>
          <a:p>
            <a:pPr algn="ctr"/>
            <a:r>
              <a:rPr lang="pl-PL" i="1">
                <a:ea typeface="+mj-lt"/>
                <a:cs typeface="+mj-lt"/>
              </a:rPr>
              <a:t>Savoir-vivre </a:t>
            </a:r>
            <a:br>
              <a:rPr lang="pl-PL" i="1">
                <a:ea typeface="+mj-lt"/>
                <a:cs typeface="+mj-lt"/>
              </a:rPr>
            </a:br>
            <a:r>
              <a:rPr lang="pl-PL" i="1">
                <a:ea typeface="+mj-lt"/>
                <a:cs typeface="+mj-lt"/>
              </a:rPr>
              <a:t>zdalnego nauczania</a:t>
            </a:r>
            <a:endParaRPr lang="pl-PL" i="1">
              <a:cs typeface="Calibri Light" panose="020F0302020204030204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091542" y="3961189"/>
            <a:ext cx="7197726" cy="1405467"/>
          </a:xfrm>
        </p:spPr>
        <p:txBody>
          <a:bodyPr/>
          <a:lstStyle/>
          <a:p>
            <a:r>
              <a:rPr lang="pl-PL">
                <a:cs typeface="Calibri"/>
              </a:rPr>
              <a:t>*</a:t>
            </a:r>
            <a:r>
              <a:rPr lang="pl-PL" err="1">
                <a:cs typeface="Calibri"/>
              </a:rPr>
              <a:t>savior</a:t>
            </a:r>
            <a:r>
              <a:rPr lang="pl-PL">
                <a:cs typeface="Calibri"/>
              </a:rPr>
              <a:t>-vivre – dobre maniery</a:t>
            </a:r>
          </a:p>
        </p:txBody>
      </p:sp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B553A9-5312-482C-8770-01B224CC1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sz="6000">
                <a:cs typeface="Calibri Light"/>
              </a:rPr>
              <a:t>Zasady dobrego zachowania: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28C2A3-072A-48C0-BFCD-8736737A0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89" y="1565124"/>
            <a:ext cx="6669766" cy="5804505"/>
          </a:xfrm>
        </p:spPr>
        <p:txBody>
          <a:bodyPr/>
          <a:lstStyle/>
          <a:p>
            <a:pPr marL="0" indent="0">
              <a:buNone/>
            </a:pPr>
            <a:r>
              <a:rPr lang="pl-PL">
                <a:cs typeface="Calibri"/>
              </a:rPr>
              <a:t> </a:t>
            </a:r>
            <a:r>
              <a:rPr lang="pl-PL" sz="3600" cap="all">
                <a:ea typeface="+mn-lt"/>
                <a:cs typeface="+mn-lt"/>
              </a:rPr>
              <a:t>1. </a:t>
            </a:r>
            <a:r>
              <a:rPr lang="pl-PL" sz="3600" cap="all">
                <a:latin typeface="Calibri Light"/>
                <a:cs typeface="Calibri Light"/>
              </a:rPr>
              <a:t>INFORMUJEMY O LEKCJI ONLINE DOMOWNIKÓW I PROSIMY ICH O ODPOWIEDNIE ZACHOWANIE.</a:t>
            </a:r>
            <a:endParaRPr lang="pl-PL" sz="3600">
              <a:ea typeface="+mn-lt"/>
              <a:cs typeface="+mn-lt"/>
            </a:endParaRPr>
          </a:p>
          <a:p>
            <a:pPr marL="0" indent="0">
              <a:buNone/>
            </a:pPr>
            <a:endParaRPr lang="pl-PL">
              <a:cs typeface="Calibri"/>
            </a:endParaRPr>
          </a:p>
        </p:txBody>
      </p:sp>
      <p:pic>
        <p:nvPicPr>
          <p:cNvPr id="7" name="Obraz 7" descr="Obraz zawierający osoba, wewnątrz, kobieta, siedzi&#10;&#10;Opis wygenerowany automatycznie">
            <a:extLst>
              <a:ext uri="{FF2B5EF4-FFF2-40B4-BE49-F238E27FC236}">
                <a16:creationId xmlns:a16="http://schemas.microsoft.com/office/drawing/2014/main" id="{7790B06A-D2B4-49AB-9CFC-FC2B9DEB8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085" y="2820081"/>
            <a:ext cx="4800600" cy="32861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01849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B553A9-5312-482C-8770-01B224CC1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487" y="609600"/>
            <a:ext cx="5385254" cy="6082695"/>
          </a:xfrm>
        </p:spPr>
        <p:txBody>
          <a:bodyPr>
            <a:normAutofit/>
          </a:bodyPr>
          <a:lstStyle/>
          <a:p>
            <a:r>
              <a:rPr lang="pl-PL">
                <a:cs typeface="Calibri Light"/>
              </a:rPr>
              <a:t>2. </a:t>
            </a:r>
            <a:r>
              <a:rPr lang="pl-PL">
                <a:ea typeface="+mj-lt"/>
                <a:cs typeface="+mj-lt"/>
              </a:rPr>
              <a:t>pamiętamy o tym, by przed zajęciami przygotować nasze środowisko pracy: sprawdzić, czy działa sprzęt.</a:t>
            </a:r>
            <a:endParaRPr lang="pl-PL"/>
          </a:p>
          <a:p>
            <a:endParaRPr lang="pl-PL">
              <a:cs typeface="Calibri Light"/>
            </a:endParaRPr>
          </a:p>
        </p:txBody>
      </p:sp>
      <p:pic>
        <p:nvPicPr>
          <p:cNvPr id="4" name="Obraz 4" descr="Obraz zawierający computer, osoba, komputer, wewnątrz&#10;&#10;Opis wygenerowany automatycznie">
            <a:extLst>
              <a:ext uri="{FF2B5EF4-FFF2-40B4-BE49-F238E27FC236}">
                <a16:creationId xmlns:a16="http://schemas.microsoft.com/office/drawing/2014/main" id="{4B300382-6D23-48F0-94D4-9FE14525E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7914" y="1960751"/>
            <a:ext cx="6259285" cy="292561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806418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FD10A6EC-601F-4DD6-8770-4F0C962B4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5548540" cy="6333066"/>
          </a:xfrm>
        </p:spPr>
        <p:txBody>
          <a:bodyPr>
            <a:normAutofit/>
          </a:bodyPr>
          <a:lstStyle/>
          <a:p>
            <a:r>
              <a:rPr lang="pl-PL">
                <a:ea typeface="+mj-lt"/>
                <a:cs typeface="+mj-lt"/>
              </a:rPr>
              <a:t> 3. dbamy o punktualność dołączenia do lekcji.</a:t>
            </a:r>
            <a:endParaRPr lang="pl-PL"/>
          </a:p>
          <a:p>
            <a:endParaRPr lang="pl-PL">
              <a:cs typeface="Calibri Light"/>
            </a:endParaRPr>
          </a:p>
        </p:txBody>
      </p:sp>
      <p:pic>
        <p:nvPicPr>
          <p:cNvPr id="6" name="Obraz 6" descr="Obraz zawierający obiekt, zegar&#10;&#10;Opis wygenerowany automatycznie">
            <a:extLst>
              <a:ext uri="{FF2B5EF4-FFF2-40B4-BE49-F238E27FC236}">
                <a16:creationId xmlns:a16="http://schemas.microsoft.com/office/drawing/2014/main" id="{04B13F83-3A40-45D2-9BB0-AF96B6100D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26" r="240" b="189"/>
          <a:stretch/>
        </p:blipFill>
        <p:spPr>
          <a:xfrm>
            <a:off x="6094639" y="1253490"/>
            <a:ext cx="5749312" cy="504251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50604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DF1953-651F-4BE8-B07F-92637BB7D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72" y="-881743"/>
            <a:ext cx="6745968" cy="5886752"/>
          </a:xfrm>
        </p:spPr>
        <p:txBody>
          <a:bodyPr/>
          <a:lstStyle/>
          <a:p>
            <a:r>
              <a:rPr lang="pl-PL">
                <a:ea typeface="+mj-lt"/>
                <a:cs typeface="+mj-lt"/>
              </a:rPr>
              <a:t>4. dbamy o nienaganny język.</a:t>
            </a:r>
            <a:endParaRPr lang="pl-PL"/>
          </a:p>
        </p:txBody>
      </p:sp>
      <p:pic>
        <p:nvPicPr>
          <p:cNvPr id="4" name="Obraz 4" descr="Obraz zawierający znak, zewnętrzne, ulica, słup&#10;&#10;Opis wygenerowany automatycznie">
            <a:extLst>
              <a:ext uri="{FF2B5EF4-FFF2-40B4-BE49-F238E27FC236}">
                <a16:creationId xmlns:a16="http://schemas.microsoft.com/office/drawing/2014/main" id="{15D49979-C2DF-4CC6-91E5-034294C4B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1371" y="1980350"/>
            <a:ext cx="3015342" cy="289730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Obraz 5" descr="Obraz zawierający osoba, mężczyzna, stojące, trzymający&#10;&#10;Opis wygenerowany automatycznie">
            <a:extLst>
              <a:ext uri="{FF2B5EF4-FFF2-40B4-BE49-F238E27FC236}">
                <a16:creationId xmlns:a16="http://schemas.microsoft.com/office/drawing/2014/main" id="{4C37345C-1365-4229-9002-18DB12BD4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8285" y="3047116"/>
            <a:ext cx="4811485" cy="31695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90655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DF1953-651F-4BE8-B07F-92637BB7D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8" y="478971"/>
            <a:ext cx="5842454" cy="5908524"/>
          </a:xfrm>
        </p:spPr>
        <p:txBody>
          <a:bodyPr/>
          <a:lstStyle/>
          <a:p>
            <a:r>
              <a:rPr lang="pl-PL" dirty="0">
                <a:cs typeface="Calibri Light"/>
              </a:rPr>
              <a:t>5. </a:t>
            </a:r>
            <a:r>
              <a:rPr lang="pl-PL" dirty="0">
                <a:ea typeface="+mj-lt"/>
                <a:cs typeface="+mj-lt"/>
              </a:rPr>
              <a:t>nie przekrzykujemy się, gdy chcemy coś powiedzieć, czekamy na swoją kolej.</a:t>
            </a:r>
            <a:endParaRPr lang="pl-PL" dirty="0"/>
          </a:p>
        </p:txBody>
      </p:sp>
      <p:pic>
        <p:nvPicPr>
          <p:cNvPr id="5" name="Obraz 5" descr="Obraz zawierający computer, siedzi, wewnątrz, komputer&#10;&#10;Opis wygenerowany automatycznie">
            <a:extLst>
              <a:ext uri="{FF2B5EF4-FFF2-40B4-BE49-F238E27FC236}">
                <a16:creationId xmlns:a16="http://schemas.microsoft.com/office/drawing/2014/main" id="{2CB6F43C-AF4E-4F8E-9D37-ACDA3819A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30161"/>
            <a:ext cx="5660571" cy="31867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662523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DF1953-651F-4BE8-B07F-92637BB7D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5646511" cy="5353351"/>
          </a:xfrm>
        </p:spPr>
        <p:txBody>
          <a:bodyPr/>
          <a:lstStyle/>
          <a:p>
            <a:r>
              <a:rPr lang="pl-PL" dirty="0">
                <a:ea typeface="+mj-lt"/>
                <a:cs typeface="+mj-lt"/>
              </a:rPr>
              <a:t>6. lekcja online trwa nie dłużej niż 45 minut, a od nauczyciela zależy, jak długo pracuje z uczniami przed kamerą.</a:t>
            </a:r>
            <a:endParaRPr lang="pl-PL" dirty="0"/>
          </a:p>
        </p:txBody>
      </p:sp>
      <p:pic>
        <p:nvPicPr>
          <p:cNvPr id="4" name="Obraz 4" descr="Obraz zawierający wewnątrz, stół, osoba, siedzi&#10;&#10;Opis wygenerowany automatycznie">
            <a:extLst>
              <a:ext uri="{FF2B5EF4-FFF2-40B4-BE49-F238E27FC236}">
                <a16:creationId xmlns:a16="http://schemas.microsoft.com/office/drawing/2014/main" id="{F796C8FA-C080-4D48-805F-B3A837DAC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5486" y="1713847"/>
            <a:ext cx="5606142" cy="314727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47722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DF1953-651F-4BE8-B07F-92637BB7D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4677683" cy="5636381"/>
          </a:xfrm>
        </p:spPr>
        <p:txBody>
          <a:bodyPr/>
          <a:lstStyle/>
          <a:p>
            <a:r>
              <a:rPr lang="pl-PL">
                <a:cs typeface="Calibri Light"/>
              </a:rPr>
              <a:t>7. </a:t>
            </a:r>
            <a:r>
              <a:rPr lang="pl-PL">
                <a:ea typeface="+mj-lt"/>
                <a:cs typeface="+mj-lt"/>
              </a:rPr>
              <a:t>aktywnie bierzemy udział w lekcji.</a:t>
            </a:r>
          </a:p>
        </p:txBody>
      </p:sp>
      <p:pic>
        <p:nvPicPr>
          <p:cNvPr id="5" name="Obraz 5">
            <a:extLst>
              <a:ext uri="{FF2B5EF4-FFF2-40B4-BE49-F238E27FC236}">
                <a16:creationId xmlns:a16="http://schemas.microsoft.com/office/drawing/2014/main" id="{3937D010-427A-40F0-B3B7-12842C84E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8018" y="1377043"/>
            <a:ext cx="6158592" cy="41148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80308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DF1953-651F-4BE8-B07F-92637BB7D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5570311" cy="5647267"/>
          </a:xfrm>
        </p:spPr>
        <p:txBody>
          <a:bodyPr/>
          <a:lstStyle/>
          <a:p>
            <a:r>
              <a:rPr lang="pl-PL">
                <a:cs typeface="Calibri Light"/>
              </a:rPr>
              <a:t>8. </a:t>
            </a:r>
            <a:r>
              <a:rPr lang="pl-PL">
                <a:ea typeface="+mj-lt"/>
                <a:cs typeface="+mj-lt"/>
              </a:rPr>
              <a:t>zgłaszamy chęć zabrania głosu poprzez podniesienie „łapki”.</a:t>
            </a:r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9685B454-840A-449F-AACA-8048679FE4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23" r="13365" b="-1415"/>
          <a:stretch/>
        </p:blipFill>
        <p:spPr>
          <a:xfrm>
            <a:off x="6095999" y="2508961"/>
            <a:ext cx="4989142" cy="233664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55906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DF1953-651F-4BE8-B07F-92637BB7D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230" y="609600"/>
            <a:ext cx="4100741" cy="5636381"/>
          </a:xfrm>
        </p:spPr>
        <p:txBody>
          <a:bodyPr/>
          <a:lstStyle/>
          <a:p>
            <a:r>
              <a:rPr lang="pl-PL">
                <a:cs typeface="Calibri Light"/>
              </a:rPr>
              <a:t>9. </a:t>
            </a:r>
            <a:r>
              <a:rPr lang="pl-PL">
                <a:ea typeface="+mj-lt"/>
                <a:cs typeface="+mj-lt"/>
              </a:rPr>
              <a:t>wyłączamy mikrofon, gdy nie odpowiadamy.</a:t>
            </a:r>
            <a:endParaRPr lang="pl-PL">
              <a:cs typeface="Calibri Light"/>
            </a:endParaRPr>
          </a:p>
        </p:txBody>
      </p:sp>
      <p:pic>
        <p:nvPicPr>
          <p:cNvPr id="4" name="Obraz 4" descr="Obraz zawierający sprzęt elektroniczny, computer, wewnątrz, komputer&#10;&#10;Opis wygenerowany automatycznie">
            <a:extLst>
              <a:ext uri="{FF2B5EF4-FFF2-40B4-BE49-F238E27FC236}">
                <a16:creationId xmlns:a16="http://schemas.microsoft.com/office/drawing/2014/main" id="{C7A34C50-084D-43DC-A996-8627CE19F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229" y="1646593"/>
            <a:ext cx="6215742" cy="355392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122982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DF1953-651F-4BE8-B07F-92637BB7D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45" y="522514"/>
            <a:ext cx="5896881" cy="5799667"/>
          </a:xfrm>
        </p:spPr>
        <p:txBody>
          <a:bodyPr/>
          <a:lstStyle/>
          <a:p>
            <a:r>
              <a:rPr lang="pl-PL">
                <a:cs typeface="Calibri Light"/>
              </a:rPr>
              <a:t>10. </a:t>
            </a:r>
            <a:r>
              <a:rPr lang="pl-PL">
                <a:ea typeface="+mj-lt"/>
                <a:cs typeface="+mj-lt"/>
              </a:rPr>
              <a:t>W trakcie lekcji zdalnych nie jedz i nie pij. Wszystkie te zachowania są jednoznacznie definiowane przez Statut szkoły.</a:t>
            </a:r>
            <a:endParaRPr lang="pl-PL">
              <a:cs typeface="Calibri Light"/>
            </a:endParaRPr>
          </a:p>
          <a:p>
            <a:endParaRPr lang="pl-PL">
              <a:cs typeface="Calibri Light"/>
            </a:endParaRPr>
          </a:p>
        </p:txBody>
      </p:sp>
      <p:pic>
        <p:nvPicPr>
          <p:cNvPr id="4" name="Obraz 4" descr="Obraz zawierający osoba, wewnątrz, okno, stół&#10;&#10;Opis wygenerowany automatycznie">
            <a:extLst>
              <a:ext uri="{FF2B5EF4-FFF2-40B4-BE49-F238E27FC236}">
                <a16:creationId xmlns:a16="http://schemas.microsoft.com/office/drawing/2014/main" id="{09A0077B-CF7B-4D81-BB67-98128A796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1787123"/>
            <a:ext cx="5464628" cy="36429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12566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002C27-CDAD-4790-B9C6-6759550E2F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7617703" cy="3649133"/>
          </a:xfrm>
        </p:spPr>
        <p:txBody>
          <a:bodyPr/>
          <a:lstStyle/>
          <a:p>
            <a:pPr marL="0" indent="0">
              <a:buNone/>
            </a:pPr>
            <a:r>
              <a:rPr lang="pl-PL" sz="3600" dirty="0">
                <a:latin typeface="Calibri Light"/>
                <a:ea typeface="+mn-lt"/>
                <a:cs typeface="+mn-lt"/>
              </a:rPr>
              <a:t>PAMIĘTAJ, ŻEBY SIĘ PRZYWITAĆ </a:t>
            </a:r>
          </a:p>
          <a:p>
            <a:pPr marL="0" indent="0">
              <a:buNone/>
            </a:pPr>
            <a:r>
              <a:rPr lang="pl-PL" sz="3600" dirty="0">
                <a:latin typeface="Calibri Light"/>
                <a:ea typeface="+mn-lt"/>
                <a:cs typeface="+mn-lt"/>
              </a:rPr>
              <a:t>I POŻEGNAĆ Z OSOBAMI, Z KTÓRYMI WSPÓŁPRACUJESZ. UŻYWAJ: PROSZĘ, DZIĘKUJĘ, PRZEPRASZAM.</a:t>
            </a:r>
            <a:endParaRPr lang="pl-PL" sz="3600" dirty="0">
              <a:latin typeface="Calibri Light"/>
              <a:cs typeface="Calibri" panose="020F0502020204030204"/>
            </a:endParaRPr>
          </a:p>
        </p:txBody>
      </p:sp>
      <p:pic>
        <p:nvPicPr>
          <p:cNvPr id="4" name="Obraz 4" descr="Obraz zawierający pudełko, sypialnia, pomieszczenie&#10;&#10;Opis wygenerowany automatycznie">
            <a:extLst>
              <a:ext uri="{FF2B5EF4-FFF2-40B4-BE49-F238E27FC236}">
                <a16:creationId xmlns:a16="http://schemas.microsoft.com/office/drawing/2014/main" id="{97E745D3-4C90-4314-9E5B-F3C410E8F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45" y="636392"/>
            <a:ext cx="3189514" cy="557620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06719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7EC67E-253B-4995-A6A8-1EC5E31F4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7126968" cy="3649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dirty="0">
                <a:latin typeface="Calibri Light"/>
                <a:cs typeface="Calibri" panose="020F0502020204030204"/>
              </a:rPr>
              <a:t>POTRAKTUJ PRACE W DOMU TAK, JAKBYŚ BYŁ W SZKOLE – UBIERZ SIĘ, UCZESZ WŁOSY, MOŻESZ W KAŻDEJ </a:t>
            </a:r>
            <a:endParaRPr lang="pl-PL" dirty="0"/>
          </a:p>
          <a:p>
            <a:pPr marL="0" indent="0">
              <a:buNone/>
            </a:pPr>
            <a:r>
              <a:rPr lang="pl-PL" sz="3600" dirty="0">
                <a:latin typeface="Calibri Light"/>
                <a:cs typeface="Calibri" panose="020F0502020204030204"/>
              </a:rPr>
              <a:t>CHWILI ZOSTAĆ POPROSZONY O POKAZANIE SIĘ. </a:t>
            </a:r>
            <a:endParaRPr lang="pl-PL" dirty="0">
              <a:cs typeface="Calibri"/>
            </a:endParaRPr>
          </a:p>
        </p:txBody>
      </p:sp>
      <p:pic>
        <p:nvPicPr>
          <p:cNvPr id="4" name="Obraz 4" descr="Obraz zawierający frisbee, kobieta, trzymający, dziewczynka&#10;&#10;Opis wygenerowany automatycznie">
            <a:extLst>
              <a:ext uri="{FF2B5EF4-FFF2-40B4-BE49-F238E27FC236}">
                <a16:creationId xmlns:a16="http://schemas.microsoft.com/office/drawing/2014/main" id="{F26D84F1-F356-4AD8-94C7-54309C1A3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321" y="2143805"/>
            <a:ext cx="4479471" cy="29731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271947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06B315B-5B7E-4814-B22A-92190DBBA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7148740" cy="3649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dirty="0">
                <a:latin typeface="Calibri Light"/>
                <a:cs typeface="Calibri" panose="020F0502020204030204"/>
              </a:rPr>
              <a:t>CZAT SŁUŻY DO NAUKI I PRACY, NIE DO ZAŁATWIANIA PRYWATNYCH SPRAW. </a:t>
            </a:r>
            <a:endParaRPr lang="pl-PL" sz="3600" dirty="0">
              <a:cs typeface="Calibri" panose="020F0502020204030204"/>
            </a:endParaRPr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0E2132B2-BD5C-40F8-9DF1-1FB71DD6D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8485" y="1736272"/>
            <a:ext cx="4517571" cy="338545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83571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DE15C2-28CE-4731-A401-D30724262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dirty="0">
                <a:cs typeface="Calibri Light"/>
              </a:rPr>
              <a:t>Bibliografia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017CCFC-430C-4490-B962-A1E5F72F14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3600" dirty="0">
                <a:ea typeface="+mn-lt"/>
                <a:cs typeface="+mn-lt"/>
              </a:rPr>
              <a:t>Na podstawie Rozporządzenia Ministra Edukacji Narodowej z 20 marca 2020 r. w sprawie szczególnych rozwiązań w okresie czasowego ograniczenia funkcjonowania jednostek systemu oświaty </a:t>
            </a:r>
          </a:p>
          <a:p>
            <a:pPr marL="0" indent="0" algn="ctr">
              <a:buNone/>
            </a:pPr>
            <a:r>
              <a:rPr lang="pl-PL" sz="3600" dirty="0">
                <a:ea typeface="+mn-lt"/>
                <a:cs typeface="+mn-lt"/>
              </a:rPr>
              <a:t>w związku z zapobieganiem, przeciwdziałaniem </a:t>
            </a:r>
            <a:endParaRPr lang="pl-PL" sz="3600"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pl-PL" sz="3600" dirty="0">
                <a:ea typeface="+mn-lt"/>
                <a:cs typeface="+mn-lt"/>
              </a:rPr>
              <a:t>i zwalczaniem COVID-19 (Dz. U. 2020, poz. 493, ze. zm.).</a:t>
            </a:r>
            <a:endParaRPr lang="pl-PL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87302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073550-43D6-4716-B1EF-D2412F639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5962952"/>
          </a:xfrm>
        </p:spPr>
        <p:txBody>
          <a:bodyPr/>
          <a:lstStyle/>
          <a:p>
            <a:pPr algn="ctr"/>
            <a:r>
              <a:rPr lang="pl-PL">
                <a:cs typeface="Calibri Light"/>
              </a:rPr>
              <a:t>Prezentację przygotowali</a:t>
            </a:r>
            <a:br>
              <a:rPr lang="pl-PL">
                <a:cs typeface="Calibri Light"/>
              </a:rPr>
            </a:br>
            <a:r>
              <a:rPr lang="pl-PL">
                <a:cs typeface="Calibri Light"/>
              </a:rPr>
              <a:t>Bartosz Penkała </a:t>
            </a:r>
            <a:br>
              <a:rPr lang="pl-PL">
                <a:cs typeface="Calibri Light"/>
              </a:rPr>
            </a:br>
            <a:r>
              <a:rPr lang="pl-PL">
                <a:cs typeface="Calibri Light"/>
              </a:rPr>
              <a:t>i</a:t>
            </a:r>
            <a:br>
              <a:rPr lang="pl-PL">
                <a:cs typeface="Calibri Light"/>
              </a:rPr>
            </a:br>
            <a:r>
              <a:rPr lang="pl-PL">
                <a:cs typeface="Calibri Light"/>
              </a:rPr>
              <a:t>Oskar Brachmański</a:t>
            </a:r>
          </a:p>
        </p:txBody>
      </p:sp>
    </p:spTree>
    <p:extLst>
      <p:ext uri="{BB962C8B-B14F-4D97-AF65-F5344CB8AC3E}">
        <p14:creationId xmlns:p14="http://schemas.microsoft.com/office/powerpoint/2010/main" val="17228638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276</Words>
  <Application>Microsoft Office PowerPoint</Application>
  <PresentationFormat>Panoramiczny</PresentationFormat>
  <Paragraphs>23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Celestial</vt:lpstr>
      <vt:lpstr>Savoir-vivre  zdalnego nauczania</vt:lpstr>
      <vt:lpstr>Zasady dobrego zachowania:</vt:lpstr>
      <vt:lpstr>2. pamiętamy o tym, by przed zajęciami przygotować nasze środowisko pracy: sprawdzić, czy działa sprzęt. </vt:lpstr>
      <vt:lpstr> 3. dbamy o punktualność dołączenia do lekcji. </vt:lpstr>
      <vt:lpstr>4. dbamy o nienaganny język.</vt:lpstr>
      <vt:lpstr>5. nie przekrzykujemy się, gdy chcemy coś powiedzieć, czekamy na swoją kolej.</vt:lpstr>
      <vt:lpstr>6. lekcja online trwa nie dłużej niż 45 minut, a od nauczyciela zależy, jak długo pracuje z uczniami przed kamerą.</vt:lpstr>
      <vt:lpstr>7. aktywnie bierzemy udział w lekcji.</vt:lpstr>
      <vt:lpstr>8. zgłaszamy chęć zabrania głosu poprzez podniesienie „łapki”.</vt:lpstr>
      <vt:lpstr>9. wyłączamy mikrofon, gdy nie odpowiadamy.</vt:lpstr>
      <vt:lpstr>10. W trakcie lekcji zdalnych nie jedz i nie pij. Wszystkie te zachowania są jednoznacznie definiowane przez Statut szkoły. </vt:lpstr>
      <vt:lpstr>Prezentacja programu PowerPoint</vt:lpstr>
      <vt:lpstr>Prezentacja programu PowerPoint</vt:lpstr>
      <vt:lpstr>Prezentacja programu PowerPoint</vt:lpstr>
      <vt:lpstr>Bibliografia</vt:lpstr>
      <vt:lpstr>Prezentację przygotowali Bartosz Penkała  i Oskar Brachmański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/>
  <cp:lastModifiedBy>Luiza Dworok</cp:lastModifiedBy>
  <cp:revision>98</cp:revision>
  <dcterms:created xsi:type="dcterms:W3CDTF">2020-12-05T10:38:37Z</dcterms:created>
  <dcterms:modified xsi:type="dcterms:W3CDTF">2020-12-17T11:47:18Z</dcterms:modified>
</cp:coreProperties>
</file>