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8" r:id="rId3"/>
    <p:sldId id="269" r:id="rId4"/>
    <p:sldId id="259" r:id="rId5"/>
    <p:sldId id="260" r:id="rId6"/>
    <p:sldId id="261" r:id="rId7"/>
    <p:sldId id="263" r:id="rId8"/>
    <p:sldId id="264" r:id="rId9"/>
    <p:sldId id="265" r:id="rId10"/>
    <p:sldId id="266" r:id="rId11"/>
    <p:sldId id="267" r:id="rId12"/>
    <p:sldId id="270" r:id="rId13"/>
    <p:sldId id="273" r:id="rId14"/>
    <p:sldId id="271" r:id="rId15"/>
    <p:sldId id="272" r:id="rId16"/>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B013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3" d="100"/>
          <a:sy n="83" d="100"/>
        </p:scale>
        <p:origin x="-1426" y="-7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14" name="Tytuł 13"/>
          <p:cNvSpPr>
            <a:spLocks noGrp="1"/>
          </p:cNvSpPr>
          <p:nvPr>
            <p:ph type="ctrTitle"/>
          </p:nvPr>
        </p:nvSpPr>
        <p:spPr>
          <a:xfrm>
            <a:off x="1432560" y="359898"/>
            <a:ext cx="7406640" cy="1472184"/>
          </a:xfrm>
        </p:spPr>
        <p:txBody>
          <a:bodyPr anchor="b"/>
          <a:lstStyle>
            <a:lvl1pPr algn="l">
              <a:defRPr/>
            </a:lvl1pPr>
            <a:extLst/>
          </a:lstStyle>
          <a:p>
            <a:r>
              <a:rPr kumimoji="0" lang="pl-PL" smtClean="0"/>
              <a:t>Kliknij, aby edytować styl</a:t>
            </a:r>
            <a:endParaRPr kumimoji="0" lang="en-US"/>
          </a:p>
        </p:txBody>
      </p:sp>
      <p:sp>
        <p:nvSpPr>
          <p:cNvPr id="22" name="Podtytuł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pl-PL" smtClean="0"/>
              <a:t>Kliknij, aby edytować styl wzorca podtytułu</a:t>
            </a:r>
            <a:endParaRPr kumimoji="0" lang="en-US"/>
          </a:p>
        </p:txBody>
      </p:sp>
      <p:sp>
        <p:nvSpPr>
          <p:cNvPr id="7" name="Symbol zastępczy daty 6"/>
          <p:cNvSpPr>
            <a:spLocks noGrp="1"/>
          </p:cNvSpPr>
          <p:nvPr>
            <p:ph type="dt" sz="half" idx="10"/>
          </p:nvPr>
        </p:nvSpPr>
        <p:spPr/>
        <p:txBody>
          <a:bodyPr/>
          <a:lstStyle>
            <a:extLst/>
          </a:lstStyle>
          <a:p>
            <a:fld id="{5FBB75AD-D09B-4FE6-9A5B-A8C03F1AB6EE}" type="datetimeFigureOut">
              <a:rPr lang="pl-PL" smtClean="0"/>
              <a:pPr/>
              <a:t>19.04.2021</a:t>
            </a:fld>
            <a:endParaRPr lang="pl-PL"/>
          </a:p>
        </p:txBody>
      </p:sp>
      <p:sp>
        <p:nvSpPr>
          <p:cNvPr id="20" name="Symbol zastępczy stopki 19"/>
          <p:cNvSpPr>
            <a:spLocks noGrp="1"/>
          </p:cNvSpPr>
          <p:nvPr>
            <p:ph type="ftr" sz="quarter" idx="11"/>
          </p:nvPr>
        </p:nvSpPr>
        <p:spPr/>
        <p:txBody>
          <a:bodyPr/>
          <a:lstStyle>
            <a:extLst/>
          </a:lstStyle>
          <a:p>
            <a:endParaRPr lang="pl-PL"/>
          </a:p>
        </p:txBody>
      </p:sp>
      <p:sp>
        <p:nvSpPr>
          <p:cNvPr id="10" name="Symbol zastępczy numeru slajdu 9"/>
          <p:cNvSpPr>
            <a:spLocks noGrp="1"/>
          </p:cNvSpPr>
          <p:nvPr>
            <p:ph type="sldNum" sz="quarter" idx="12"/>
          </p:nvPr>
        </p:nvSpPr>
        <p:spPr/>
        <p:txBody>
          <a:bodyPr/>
          <a:lstStyle>
            <a:extLst/>
          </a:lstStyle>
          <a:p>
            <a:fld id="{666269BF-88AA-4A8C-9325-07B1C52A361C}" type="slidenum">
              <a:rPr lang="pl-PL" smtClean="0"/>
              <a:pPr/>
              <a:t>‹#›</a:t>
            </a:fld>
            <a:endParaRPr lang="pl-PL"/>
          </a:p>
        </p:txBody>
      </p:sp>
      <p:sp>
        <p:nvSpPr>
          <p:cNvPr id="8" name="Elipsa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Elipsa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transition>
    <p:pull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extLst/>
          </a:lstStyle>
          <a:p>
            <a:r>
              <a:rPr kumimoji="0" lang="pl-PL" smtClean="0"/>
              <a:t>Kliknij, aby edytować styl</a:t>
            </a:r>
            <a:endParaRPr kumimoji="0" lang="en-US"/>
          </a:p>
        </p:txBody>
      </p:sp>
      <p:sp>
        <p:nvSpPr>
          <p:cNvPr id="3" name="Symbol zastępczy zawartości 2"/>
          <p:cNvSpPr>
            <a:spLocks noGrp="1"/>
          </p:cNvSpPr>
          <p:nvPr>
            <p:ph idx="1"/>
          </p:nvPr>
        </p:nvSpPr>
        <p:spPr/>
        <p:txBody>
          <a:bodyPr/>
          <a:lstStyle>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extLst/>
          </a:lstStyle>
          <a:p>
            <a:fld id="{5FBB75AD-D09B-4FE6-9A5B-A8C03F1AB6EE}" type="datetimeFigureOut">
              <a:rPr lang="pl-PL" smtClean="0"/>
              <a:pPr/>
              <a:t>19.04.2021</a:t>
            </a:fld>
            <a:endParaRPr lang="pl-PL"/>
          </a:p>
        </p:txBody>
      </p:sp>
      <p:sp>
        <p:nvSpPr>
          <p:cNvPr id="5" name="Symbol zastępczy stopki 4"/>
          <p:cNvSpPr>
            <a:spLocks noGrp="1"/>
          </p:cNvSpPr>
          <p:nvPr>
            <p:ph type="ftr" sz="quarter" idx="11"/>
          </p:nvPr>
        </p:nvSpPr>
        <p:spPr/>
        <p:txBody>
          <a:bodyPr/>
          <a:lstStyle>
            <a:extLst/>
          </a:lstStyle>
          <a:p>
            <a:endParaRPr lang="pl-PL"/>
          </a:p>
        </p:txBody>
      </p:sp>
      <p:sp>
        <p:nvSpPr>
          <p:cNvPr id="6" name="Symbol zastępczy numeru slajdu 5"/>
          <p:cNvSpPr>
            <a:spLocks noGrp="1"/>
          </p:cNvSpPr>
          <p:nvPr>
            <p:ph type="sldNum" sz="quarter" idx="12"/>
          </p:nvPr>
        </p:nvSpPr>
        <p:spPr/>
        <p:txBody>
          <a:bodyPr/>
          <a:lstStyle>
            <a:extLst/>
          </a:lstStyle>
          <a:p>
            <a:fld id="{666269BF-88AA-4A8C-9325-07B1C52A361C}" type="slidenum">
              <a:rPr lang="pl-PL" smtClean="0"/>
              <a:pPr/>
              <a:t>‹#›</a:t>
            </a:fld>
            <a:endParaRPr lang="pl-PL"/>
          </a:p>
        </p:txBody>
      </p:sp>
    </p:spTree>
  </p:cSld>
  <p:clrMapOvr>
    <a:masterClrMapping/>
  </p:clrMapOvr>
  <p:transition>
    <p:pull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spTree>
      <p:nvGrpSpPr>
        <p:cNvPr id="1" name=""/>
        <p:cNvGrpSpPr/>
        <p:nvPr/>
      </p:nvGrpSpPr>
      <p:grpSpPr>
        <a:xfrm>
          <a:off x="0" y="0"/>
          <a:ext cx="0" cy="0"/>
          <a:chOff x="0" y="0"/>
          <a:chExt cx="0" cy="0"/>
        </a:xfrm>
      </p:grpSpPr>
      <p:sp>
        <p:nvSpPr>
          <p:cNvPr id="7" name="Prostokąt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ytuł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pl-PL" smtClean="0"/>
              <a:t>Kliknij, aby edytować styl</a:t>
            </a:r>
            <a:endParaRPr kumimoji="0" lang="en-US"/>
          </a:p>
        </p:txBody>
      </p:sp>
      <p:sp>
        <p:nvSpPr>
          <p:cNvPr id="3" name="Symbol zastępczy tekstu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pl-PL" smtClean="0"/>
              <a:t>Kliknij, aby edytować style wzorca tekstu</a:t>
            </a:r>
          </a:p>
        </p:txBody>
      </p:sp>
      <p:sp>
        <p:nvSpPr>
          <p:cNvPr id="4" name="Symbol zastępczy daty 3"/>
          <p:cNvSpPr>
            <a:spLocks noGrp="1"/>
          </p:cNvSpPr>
          <p:nvPr>
            <p:ph type="dt" sz="half" idx="10"/>
          </p:nvPr>
        </p:nvSpPr>
        <p:spPr/>
        <p:txBody>
          <a:bodyPr/>
          <a:lstStyle>
            <a:extLst/>
          </a:lstStyle>
          <a:p>
            <a:fld id="{5FBB75AD-D09B-4FE6-9A5B-A8C03F1AB6EE}" type="datetimeFigureOut">
              <a:rPr lang="pl-PL" smtClean="0"/>
              <a:pPr/>
              <a:t>19.04.2021</a:t>
            </a:fld>
            <a:endParaRPr lang="pl-PL"/>
          </a:p>
        </p:txBody>
      </p:sp>
      <p:sp>
        <p:nvSpPr>
          <p:cNvPr id="5" name="Symbol zastępczy stopki 4"/>
          <p:cNvSpPr>
            <a:spLocks noGrp="1"/>
          </p:cNvSpPr>
          <p:nvPr>
            <p:ph type="ftr" sz="quarter" idx="11"/>
          </p:nvPr>
        </p:nvSpPr>
        <p:spPr/>
        <p:txBody>
          <a:bodyPr/>
          <a:lstStyle>
            <a:extLst/>
          </a:lstStyle>
          <a:p>
            <a:endParaRPr lang="pl-PL"/>
          </a:p>
        </p:txBody>
      </p:sp>
      <p:sp>
        <p:nvSpPr>
          <p:cNvPr id="6" name="Symbol zastępczy numeru slajdu 5"/>
          <p:cNvSpPr>
            <a:spLocks noGrp="1"/>
          </p:cNvSpPr>
          <p:nvPr>
            <p:ph type="sldNum" sz="quarter" idx="12"/>
          </p:nvPr>
        </p:nvSpPr>
        <p:spPr/>
        <p:txBody>
          <a:bodyPr/>
          <a:lstStyle>
            <a:extLst/>
          </a:lstStyle>
          <a:p>
            <a:fld id="{666269BF-88AA-4A8C-9325-07B1C52A361C}" type="slidenum">
              <a:rPr lang="pl-PL" smtClean="0"/>
              <a:pPr/>
              <a:t>‹#›</a:t>
            </a:fld>
            <a:endParaRPr lang="pl-PL"/>
          </a:p>
        </p:txBody>
      </p:sp>
      <p:sp>
        <p:nvSpPr>
          <p:cNvPr id="10" name="Prostokąt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Elipsa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Elipsa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transition>
    <p:pull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a:xfrm>
            <a:off x="1435608" y="274320"/>
            <a:ext cx="7498080" cy="1143000"/>
          </a:xfrm>
        </p:spPr>
        <p:txBody>
          <a:bodyPr/>
          <a:lstStyle>
            <a:extLst/>
          </a:lstStyle>
          <a:p>
            <a:r>
              <a:rPr kumimoji="0" lang="pl-PL" smtClean="0"/>
              <a:t>Kliknij, aby edytować styl</a:t>
            </a:r>
            <a:endParaRPr kumimoji="0" lang="en-US"/>
          </a:p>
        </p:txBody>
      </p:sp>
      <p:sp>
        <p:nvSpPr>
          <p:cNvPr id="3" name="Symbol zastępczy zawartości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zawartości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5" name="Symbol zastępczy daty 4"/>
          <p:cNvSpPr>
            <a:spLocks noGrp="1"/>
          </p:cNvSpPr>
          <p:nvPr>
            <p:ph type="dt" sz="half" idx="10"/>
          </p:nvPr>
        </p:nvSpPr>
        <p:spPr/>
        <p:txBody>
          <a:bodyPr/>
          <a:lstStyle>
            <a:extLst/>
          </a:lstStyle>
          <a:p>
            <a:fld id="{5FBB75AD-D09B-4FE6-9A5B-A8C03F1AB6EE}" type="datetimeFigureOut">
              <a:rPr lang="pl-PL" smtClean="0"/>
              <a:pPr/>
              <a:t>19.04.2021</a:t>
            </a:fld>
            <a:endParaRPr lang="pl-PL"/>
          </a:p>
        </p:txBody>
      </p:sp>
      <p:sp>
        <p:nvSpPr>
          <p:cNvPr id="6" name="Symbol zastępczy stopki 5"/>
          <p:cNvSpPr>
            <a:spLocks noGrp="1"/>
          </p:cNvSpPr>
          <p:nvPr>
            <p:ph type="ftr" sz="quarter" idx="11"/>
          </p:nvPr>
        </p:nvSpPr>
        <p:spPr/>
        <p:txBody>
          <a:bodyPr/>
          <a:lstStyle>
            <a:extLst/>
          </a:lstStyle>
          <a:p>
            <a:endParaRPr lang="pl-PL"/>
          </a:p>
        </p:txBody>
      </p:sp>
      <p:sp>
        <p:nvSpPr>
          <p:cNvPr id="7" name="Symbol zastępczy numeru slajdu 6"/>
          <p:cNvSpPr>
            <a:spLocks noGrp="1"/>
          </p:cNvSpPr>
          <p:nvPr>
            <p:ph type="sldNum" sz="quarter" idx="12"/>
          </p:nvPr>
        </p:nvSpPr>
        <p:spPr/>
        <p:txBody>
          <a:bodyPr/>
          <a:lstStyle>
            <a:extLst/>
          </a:lstStyle>
          <a:p>
            <a:fld id="{666269BF-88AA-4A8C-9325-07B1C52A361C}" type="slidenum">
              <a:rPr lang="pl-PL" smtClean="0"/>
              <a:pPr/>
              <a:t>‹#›</a:t>
            </a:fld>
            <a:endParaRPr lang="pl-PL"/>
          </a:p>
        </p:txBody>
      </p:sp>
    </p:spTree>
  </p:cSld>
  <p:clrMapOvr>
    <a:masterClrMapping/>
  </p:clrMapOvr>
  <p:transition>
    <p:pull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pl-PL" smtClean="0"/>
              <a:t>Kliknij, aby edytować styl</a:t>
            </a:r>
            <a:endParaRPr kumimoji="0" lang="en-US"/>
          </a:p>
        </p:txBody>
      </p:sp>
      <p:sp>
        <p:nvSpPr>
          <p:cNvPr id="3" name="Symbol zastępczy tekstu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pl-PL" smtClean="0"/>
              <a:t>Kliknij, aby edytować style wzorca tekstu</a:t>
            </a:r>
          </a:p>
        </p:txBody>
      </p:sp>
      <p:sp>
        <p:nvSpPr>
          <p:cNvPr id="4" name="Symbol zastępczy tekstu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pl-PL" smtClean="0"/>
              <a:t>Kliknij, aby edytować style wzorca tekstu</a:t>
            </a:r>
          </a:p>
        </p:txBody>
      </p:sp>
      <p:sp>
        <p:nvSpPr>
          <p:cNvPr id="5" name="Symbol zastępczy zawartości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6" name="Symbol zastępczy zawartości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7" name="Symbol zastępczy daty 6"/>
          <p:cNvSpPr>
            <a:spLocks noGrp="1"/>
          </p:cNvSpPr>
          <p:nvPr>
            <p:ph type="dt" sz="half" idx="10"/>
          </p:nvPr>
        </p:nvSpPr>
        <p:spPr/>
        <p:txBody>
          <a:bodyPr/>
          <a:lstStyle>
            <a:extLst/>
          </a:lstStyle>
          <a:p>
            <a:fld id="{5FBB75AD-D09B-4FE6-9A5B-A8C03F1AB6EE}" type="datetimeFigureOut">
              <a:rPr lang="pl-PL" smtClean="0"/>
              <a:pPr/>
              <a:t>19.04.2021</a:t>
            </a:fld>
            <a:endParaRPr lang="pl-PL"/>
          </a:p>
        </p:txBody>
      </p:sp>
      <p:sp>
        <p:nvSpPr>
          <p:cNvPr id="8" name="Symbol zastępczy stopki 7"/>
          <p:cNvSpPr>
            <a:spLocks noGrp="1"/>
          </p:cNvSpPr>
          <p:nvPr>
            <p:ph type="ftr" sz="quarter" idx="11"/>
          </p:nvPr>
        </p:nvSpPr>
        <p:spPr/>
        <p:txBody>
          <a:bodyPr/>
          <a:lstStyle>
            <a:extLst/>
          </a:lstStyle>
          <a:p>
            <a:endParaRPr lang="pl-PL"/>
          </a:p>
        </p:txBody>
      </p:sp>
      <p:sp>
        <p:nvSpPr>
          <p:cNvPr id="9" name="Symbol zastępczy numeru slajdu 8"/>
          <p:cNvSpPr>
            <a:spLocks noGrp="1"/>
          </p:cNvSpPr>
          <p:nvPr>
            <p:ph type="sldNum" sz="quarter" idx="12"/>
          </p:nvPr>
        </p:nvSpPr>
        <p:spPr/>
        <p:txBody>
          <a:bodyPr/>
          <a:lstStyle>
            <a:extLst/>
          </a:lstStyle>
          <a:p>
            <a:fld id="{666269BF-88AA-4A8C-9325-07B1C52A361C}" type="slidenum">
              <a:rPr lang="pl-PL" smtClean="0"/>
              <a:pPr/>
              <a:t>‹#›</a:t>
            </a:fld>
            <a:endParaRPr lang="pl-PL"/>
          </a:p>
        </p:txBody>
      </p:sp>
    </p:spTree>
  </p:cSld>
  <p:clrMapOvr>
    <a:masterClrMapping/>
  </p:clrMapOvr>
  <p:transition>
    <p:pull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a:xfrm>
            <a:off x="1435608" y="274320"/>
            <a:ext cx="7498080" cy="1143000"/>
          </a:xfrm>
        </p:spPr>
        <p:txBody>
          <a:bodyPr anchor="ctr"/>
          <a:lstStyle>
            <a:extLst/>
          </a:lstStyle>
          <a:p>
            <a:r>
              <a:rPr kumimoji="0" lang="pl-PL" smtClean="0"/>
              <a:t>Kliknij, aby edytować styl</a:t>
            </a:r>
            <a:endParaRPr kumimoji="0" lang="en-US"/>
          </a:p>
        </p:txBody>
      </p:sp>
      <p:sp>
        <p:nvSpPr>
          <p:cNvPr id="3" name="Symbol zastępczy daty 2"/>
          <p:cNvSpPr>
            <a:spLocks noGrp="1"/>
          </p:cNvSpPr>
          <p:nvPr>
            <p:ph type="dt" sz="half" idx="10"/>
          </p:nvPr>
        </p:nvSpPr>
        <p:spPr/>
        <p:txBody>
          <a:bodyPr/>
          <a:lstStyle>
            <a:extLst/>
          </a:lstStyle>
          <a:p>
            <a:fld id="{5FBB75AD-D09B-4FE6-9A5B-A8C03F1AB6EE}" type="datetimeFigureOut">
              <a:rPr lang="pl-PL" smtClean="0"/>
              <a:pPr/>
              <a:t>19.04.2021</a:t>
            </a:fld>
            <a:endParaRPr lang="pl-PL"/>
          </a:p>
        </p:txBody>
      </p:sp>
      <p:sp>
        <p:nvSpPr>
          <p:cNvPr id="4" name="Symbol zastępczy stopki 3"/>
          <p:cNvSpPr>
            <a:spLocks noGrp="1"/>
          </p:cNvSpPr>
          <p:nvPr>
            <p:ph type="ftr" sz="quarter" idx="11"/>
          </p:nvPr>
        </p:nvSpPr>
        <p:spPr/>
        <p:txBody>
          <a:bodyPr/>
          <a:lstStyle>
            <a:extLst/>
          </a:lstStyle>
          <a:p>
            <a:endParaRPr lang="pl-PL"/>
          </a:p>
        </p:txBody>
      </p:sp>
      <p:sp>
        <p:nvSpPr>
          <p:cNvPr id="5" name="Symbol zastępczy numeru slajdu 4"/>
          <p:cNvSpPr>
            <a:spLocks noGrp="1"/>
          </p:cNvSpPr>
          <p:nvPr>
            <p:ph type="sldNum" sz="quarter" idx="12"/>
          </p:nvPr>
        </p:nvSpPr>
        <p:spPr/>
        <p:txBody>
          <a:bodyPr/>
          <a:lstStyle>
            <a:extLst/>
          </a:lstStyle>
          <a:p>
            <a:fld id="{666269BF-88AA-4A8C-9325-07B1C52A361C}" type="slidenum">
              <a:rPr lang="pl-PL" smtClean="0"/>
              <a:pPr/>
              <a:t>‹#›</a:t>
            </a:fld>
            <a:endParaRPr lang="pl-PL"/>
          </a:p>
        </p:txBody>
      </p:sp>
    </p:spTree>
  </p:cSld>
  <p:clrMapOvr>
    <a:masterClrMapping/>
  </p:clrMapOvr>
  <p:transition>
    <p:pull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usty">
    <p:spTree>
      <p:nvGrpSpPr>
        <p:cNvPr id="1" name=""/>
        <p:cNvGrpSpPr/>
        <p:nvPr/>
      </p:nvGrpSpPr>
      <p:grpSpPr>
        <a:xfrm>
          <a:off x="0" y="0"/>
          <a:ext cx="0" cy="0"/>
          <a:chOff x="0" y="0"/>
          <a:chExt cx="0" cy="0"/>
        </a:xfrm>
      </p:grpSpPr>
      <p:sp>
        <p:nvSpPr>
          <p:cNvPr id="5" name="Prostokąt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Symbol zastępczy daty 1"/>
          <p:cNvSpPr>
            <a:spLocks noGrp="1"/>
          </p:cNvSpPr>
          <p:nvPr>
            <p:ph type="dt" sz="half" idx="10"/>
          </p:nvPr>
        </p:nvSpPr>
        <p:spPr/>
        <p:txBody>
          <a:bodyPr/>
          <a:lstStyle>
            <a:extLst/>
          </a:lstStyle>
          <a:p>
            <a:fld id="{5FBB75AD-D09B-4FE6-9A5B-A8C03F1AB6EE}" type="datetimeFigureOut">
              <a:rPr lang="pl-PL" smtClean="0"/>
              <a:pPr/>
              <a:t>19.04.2021</a:t>
            </a:fld>
            <a:endParaRPr lang="pl-PL"/>
          </a:p>
        </p:txBody>
      </p:sp>
      <p:sp>
        <p:nvSpPr>
          <p:cNvPr id="3" name="Symbol zastępczy stopki 2"/>
          <p:cNvSpPr>
            <a:spLocks noGrp="1"/>
          </p:cNvSpPr>
          <p:nvPr>
            <p:ph type="ftr" sz="quarter" idx="11"/>
          </p:nvPr>
        </p:nvSpPr>
        <p:spPr/>
        <p:txBody>
          <a:bodyPr/>
          <a:lstStyle>
            <a:extLst/>
          </a:lstStyle>
          <a:p>
            <a:endParaRPr lang="pl-PL"/>
          </a:p>
        </p:txBody>
      </p:sp>
      <p:sp>
        <p:nvSpPr>
          <p:cNvPr id="4" name="Symbol zastępczy numeru slajdu 3"/>
          <p:cNvSpPr>
            <a:spLocks noGrp="1"/>
          </p:cNvSpPr>
          <p:nvPr>
            <p:ph type="sldNum" sz="quarter" idx="12"/>
          </p:nvPr>
        </p:nvSpPr>
        <p:spPr/>
        <p:txBody>
          <a:bodyPr/>
          <a:lstStyle>
            <a:extLst/>
          </a:lstStyle>
          <a:p>
            <a:fld id="{666269BF-88AA-4A8C-9325-07B1C52A361C}" type="slidenum">
              <a:rPr lang="pl-PL" smtClean="0"/>
              <a:pPr/>
              <a:t>‹#›</a:t>
            </a:fld>
            <a:endParaRPr lang="pl-PL"/>
          </a:p>
        </p:txBody>
      </p:sp>
      <p:sp>
        <p:nvSpPr>
          <p:cNvPr id="6" name="Prostokąt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p:pull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pl-PL" smtClean="0"/>
              <a:t>Kliknij, aby edytować styl</a:t>
            </a:r>
            <a:endParaRPr kumimoji="0" lang="en-US"/>
          </a:p>
        </p:txBody>
      </p:sp>
      <p:sp>
        <p:nvSpPr>
          <p:cNvPr id="3" name="Symbol zastępczy tekstu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pl-PL" smtClean="0"/>
              <a:t>Kliknij, aby edytować style wzorca tekstu</a:t>
            </a:r>
          </a:p>
        </p:txBody>
      </p:sp>
      <p:sp>
        <p:nvSpPr>
          <p:cNvPr id="4" name="Symbol zastępczy zawartości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5" name="Symbol zastępczy daty 4"/>
          <p:cNvSpPr>
            <a:spLocks noGrp="1"/>
          </p:cNvSpPr>
          <p:nvPr>
            <p:ph type="dt" sz="half" idx="10"/>
          </p:nvPr>
        </p:nvSpPr>
        <p:spPr/>
        <p:txBody>
          <a:bodyPr/>
          <a:lstStyle>
            <a:extLst/>
          </a:lstStyle>
          <a:p>
            <a:fld id="{5FBB75AD-D09B-4FE6-9A5B-A8C03F1AB6EE}" type="datetimeFigureOut">
              <a:rPr lang="pl-PL" smtClean="0"/>
              <a:pPr/>
              <a:t>19.04.2021</a:t>
            </a:fld>
            <a:endParaRPr lang="pl-PL"/>
          </a:p>
        </p:txBody>
      </p:sp>
      <p:sp>
        <p:nvSpPr>
          <p:cNvPr id="6" name="Symbol zastępczy stopki 5"/>
          <p:cNvSpPr>
            <a:spLocks noGrp="1"/>
          </p:cNvSpPr>
          <p:nvPr>
            <p:ph type="ftr" sz="quarter" idx="11"/>
          </p:nvPr>
        </p:nvSpPr>
        <p:spPr/>
        <p:txBody>
          <a:bodyPr/>
          <a:lstStyle>
            <a:extLst/>
          </a:lstStyle>
          <a:p>
            <a:endParaRPr lang="pl-PL"/>
          </a:p>
        </p:txBody>
      </p:sp>
      <p:sp>
        <p:nvSpPr>
          <p:cNvPr id="7" name="Symbol zastępczy numeru slajdu 6"/>
          <p:cNvSpPr>
            <a:spLocks noGrp="1"/>
          </p:cNvSpPr>
          <p:nvPr>
            <p:ph type="sldNum" sz="quarter" idx="12"/>
          </p:nvPr>
        </p:nvSpPr>
        <p:spPr/>
        <p:txBody>
          <a:bodyPr/>
          <a:lstStyle>
            <a:extLst/>
          </a:lstStyle>
          <a:p>
            <a:fld id="{666269BF-88AA-4A8C-9325-07B1C52A361C}" type="slidenum">
              <a:rPr lang="pl-PL" smtClean="0"/>
              <a:pPr/>
              <a:t>‹#›</a:t>
            </a:fld>
            <a:endParaRPr lang="pl-PL"/>
          </a:p>
        </p:txBody>
      </p:sp>
    </p:spTree>
  </p:cSld>
  <p:clrMapOvr>
    <a:masterClrMapping/>
  </p:clrMapOvr>
  <p:transition>
    <p:pull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pl-PL" smtClean="0"/>
              <a:t>Kliknij, aby edytować styl</a:t>
            </a:r>
            <a:endParaRPr kumimoji="0" lang="en-US"/>
          </a:p>
        </p:txBody>
      </p:sp>
      <p:sp>
        <p:nvSpPr>
          <p:cNvPr id="5" name="Symbol zastępczy daty 4"/>
          <p:cNvSpPr>
            <a:spLocks noGrp="1"/>
          </p:cNvSpPr>
          <p:nvPr>
            <p:ph type="dt" sz="half" idx="10"/>
          </p:nvPr>
        </p:nvSpPr>
        <p:spPr/>
        <p:txBody>
          <a:bodyPr/>
          <a:lstStyle>
            <a:extLst/>
          </a:lstStyle>
          <a:p>
            <a:fld id="{5FBB75AD-D09B-4FE6-9A5B-A8C03F1AB6EE}" type="datetimeFigureOut">
              <a:rPr lang="pl-PL" smtClean="0"/>
              <a:pPr/>
              <a:t>19.04.2021</a:t>
            </a:fld>
            <a:endParaRPr lang="pl-PL"/>
          </a:p>
        </p:txBody>
      </p:sp>
      <p:sp>
        <p:nvSpPr>
          <p:cNvPr id="6" name="Symbol zastępczy stopki 5"/>
          <p:cNvSpPr>
            <a:spLocks noGrp="1"/>
          </p:cNvSpPr>
          <p:nvPr>
            <p:ph type="ftr" sz="quarter" idx="11"/>
          </p:nvPr>
        </p:nvSpPr>
        <p:spPr/>
        <p:txBody>
          <a:bodyPr/>
          <a:lstStyle>
            <a:extLst/>
          </a:lstStyle>
          <a:p>
            <a:endParaRPr lang="pl-PL"/>
          </a:p>
        </p:txBody>
      </p:sp>
      <p:sp>
        <p:nvSpPr>
          <p:cNvPr id="7" name="Symbol zastępczy numeru slajdu 6"/>
          <p:cNvSpPr>
            <a:spLocks noGrp="1"/>
          </p:cNvSpPr>
          <p:nvPr>
            <p:ph type="sldNum" sz="quarter" idx="12"/>
          </p:nvPr>
        </p:nvSpPr>
        <p:spPr/>
        <p:txBody>
          <a:bodyPr/>
          <a:lstStyle>
            <a:extLst/>
          </a:lstStyle>
          <a:p>
            <a:fld id="{666269BF-88AA-4A8C-9325-07B1C52A361C}" type="slidenum">
              <a:rPr lang="pl-PL" smtClean="0"/>
              <a:pPr/>
              <a:t>‹#›</a:t>
            </a:fld>
            <a:endParaRPr lang="pl-PL"/>
          </a:p>
        </p:txBody>
      </p:sp>
      <p:sp>
        <p:nvSpPr>
          <p:cNvPr id="8" name="Prostokąt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Symbol zastępczy obrazu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pl-PL" smtClean="0"/>
              <a:t>Kliknij ikonę, aby dodać obraz</a:t>
            </a:r>
            <a:endParaRPr kumimoji="0" lang="en-US" dirty="0"/>
          </a:p>
        </p:txBody>
      </p:sp>
      <p:sp>
        <p:nvSpPr>
          <p:cNvPr id="9" name="Schemat blokowy: proce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Schemat blokowy: proce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Symbol zastępczy tekstu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pl-PL" smtClean="0"/>
              <a:t>Kliknij, aby edytować style wzorca tekstu</a:t>
            </a:r>
          </a:p>
        </p:txBody>
      </p:sp>
    </p:spTree>
  </p:cSld>
  <p:clrMapOvr>
    <a:masterClrMapping/>
  </p:clrMapOvr>
  <p:transition>
    <p:pull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extLst/>
          </a:lstStyle>
          <a:p>
            <a:r>
              <a:rPr kumimoji="0" lang="pl-PL" smtClean="0"/>
              <a:t>Kliknij, aby edytować styl</a:t>
            </a:r>
            <a:endParaRPr kumimoji="0" lang="en-US"/>
          </a:p>
        </p:txBody>
      </p:sp>
      <p:sp>
        <p:nvSpPr>
          <p:cNvPr id="3" name="Symbol zastępczy tytułu pionowego 2"/>
          <p:cNvSpPr>
            <a:spLocks noGrp="1"/>
          </p:cNvSpPr>
          <p:nvPr>
            <p:ph type="body" orient="vert" idx="1"/>
          </p:nvPr>
        </p:nvSpPr>
        <p:spPr/>
        <p:txBody>
          <a:bodyPr vert="eaVert"/>
          <a:lstStyle>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extLst/>
          </a:lstStyle>
          <a:p>
            <a:fld id="{5FBB75AD-D09B-4FE6-9A5B-A8C03F1AB6EE}" type="datetimeFigureOut">
              <a:rPr lang="pl-PL" smtClean="0"/>
              <a:pPr/>
              <a:t>19.04.2021</a:t>
            </a:fld>
            <a:endParaRPr lang="pl-PL"/>
          </a:p>
        </p:txBody>
      </p:sp>
      <p:sp>
        <p:nvSpPr>
          <p:cNvPr id="5" name="Symbol zastępczy stopki 4"/>
          <p:cNvSpPr>
            <a:spLocks noGrp="1"/>
          </p:cNvSpPr>
          <p:nvPr>
            <p:ph type="ftr" sz="quarter" idx="11"/>
          </p:nvPr>
        </p:nvSpPr>
        <p:spPr/>
        <p:txBody>
          <a:bodyPr/>
          <a:lstStyle>
            <a:extLst/>
          </a:lstStyle>
          <a:p>
            <a:endParaRPr lang="pl-PL"/>
          </a:p>
        </p:txBody>
      </p:sp>
      <p:sp>
        <p:nvSpPr>
          <p:cNvPr id="6" name="Symbol zastępczy numeru slajdu 5"/>
          <p:cNvSpPr>
            <a:spLocks noGrp="1"/>
          </p:cNvSpPr>
          <p:nvPr>
            <p:ph type="sldNum" sz="quarter" idx="12"/>
          </p:nvPr>
        </p:nvSpPr>
        <p:spPr/>
        <p:txBody>
          <a:bodyPr/>
          <a:lstStyle>
            <a:extLst/>
          </a:lstStyle>
          <a:p>
            <a:fld id="{666269BF-88AA-4A8C-9325-07B1C52A361C}" type="slidenum">
              <a:rPr lang="pl-PL" smtClean="0"/>
              <a:pPr/>
              <a:t>‹#›</a:t>
            </a:fld>
            <a:endParaRPr lang="pl-PL"/>
          </a:p>
        </p:txBody>
      </p:sp>
    </p:spTree>
  </p:cSld>
  <p:clrMapOvr>
    <a:masterClrMapping/>
  </p:clrMapOvr>
  <p:transition>
    <p:pull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858000" y="274639"/>
            <a:ext cx="1828800" cy="5851525"/>
          </a:xfrm>
        </p:spPr>
        <p:txBody>
          <a:bodyPr vert="eaVert"/>
          <a:lstStyle>
            <a:extLst/>
          </a:lstStyle>
          <a:p>
            <a:r>
              <a:rPr kumimoji="0" lang="pl-PL" smtClean="0"/>
              <a:t>Kliknij, aby edytować styl</a:t>
            </a:r>
            <a:endParaRPr kumimoji="0" lang="en-US"/>
          </a:p>
        </p:txBody>
      </p:sp>
      <p:sp>
        <p:nvSpPr>
          <p:cNvPr id="3" name="Symbol zastępczy tytułu pionowego 2"/>
          <p:cNvSpPr>
            <a:spLocks noGrp="1"/>
          </p:cNvSpPr>
          <p:nvPr>
            <p:ph type="body" orient="vert" idx="1"/>
          </p:nvPr>
        </p:nvSpPr>
        <p:spPr>
          <a:xfrm>
            <a:off x="1143000" y="274640"/>
            <a:ext cx="5562600" cy="5851525"/>
          </a:xfrm>
        </p:spPr>
        <p:txBody>
          <a:bodyPr vert="eaVert"/>
          <a:lstStyle>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extLst/>
          </a:lstStyle>
          <a:p>
            <a:fld id="{5FBB75AD-D09B-4FE6-9A5B-A8C03F1AB6EE}" type="datetimeFigureOut">
              <a:rPr lang="pl-PL" smtClean="0"/>
              <a:pPr/>
              <a:t>19.04.2021</a:t>
            </a:fld>
            <a:endParaRPr lang="pl-PL"/>
          </a:p>
        </p:txBody>
      </p:sp>
      <p:sp>
        <p:nvSpPr>
          <p:cNvPr id="5" name="Symbol zastępczy stopki 4"/>
          <p:cNvSpPr>
            <a:spLocks noGrp="1"/>
          </p:cNvSpPr>
          <p:nvPr>
            <p:ph type="ftr" sz="quarter" idx="11"/>
          </p:nvPr>
        </p:nvSpPr>
        <p:spPr/>
        <p:txBody>
          <a:bodyPr/>
          <a:lstStyle>
            <a:extLst/>
          </a:lstStyle>
          <a:p>
            <a:endParaRPr lang="pl-PL"/>
          </a:p>
        </p:txBody>
      </p:sp>
      <p:sp>
        <p:nvSpPr>
          <p:cNvPr id="6" name="Symbol zastępczy numeru slajdu 5"/>
          <p:cNvSpPr>
            <a:spLocks noGrp="1"/>
          </p:cNvSpPr>
          <p:nvPr>
            <p:ph type="sldNum" sz="quarter" idx="12"/>
          </p:nvPr>
        </p:nvSpPr>
        <p:spPr/>
        <p:txBody>
          <a:bodyPr/>
          <a:lstStyle>
            <a:extLst/>
          </a:lstStyle>
          <a:p>
            <a:fld id="{666269BF-88AA-4A8C-9325-07B1C52A361C}" type="slidenum">
              <a:rPr lang="pl-PL" smtClean="0"/>
              <a:pPr/>
              <a:t>‹#›</a:t>
            </a:fld>
            <a:endParaRPr lang="pl-PL"/>
          </a:p>
        </p:txBody>
      </p:sp>
    </p:spTree>
  </p:cSld>
  <p:clrMapOvr>
    <a:masterClrMapping/>
  </p:clrMapOvr>
  <p:transition>
    <p:pull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Wycinek koła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Elipsa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Pierścień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Prostokąt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Symbol zastępczy tytułu 4"/>
          <p:cNvSpPr>
            <a:spLocks noGrp="1"/>
          </p:cNvSpPr>
          <p:nvPr>
            <p:ph type="title"/>
          </p:nvPr>
        </p:nvSpPr>
        <p:spPr>
          <a:xfrm>
            <a:off x="1435608" y="274638"/>
            <a:ext cx="7498080" cy="1143000"/>
          </a:xfrm>
          <a:prstGeom prst="rect">
            <a:avLst/>
          </a:prstGeom>
        </p:spPr>
        <p:txBody>
          <a:bodyPr anchor="ctr">
            <a:normAutofit/>
          </a:bodyPr>
          <a:lstStyle>
            <a:extLst/>
          </a:lstStyle>
          <a:p>
            <a:r>
              <a:rPr kumimoji="0" lang="pl-PL" smtClean="0"/>
              <a:t>Kliknij, aby edytować styl</a:t>
            </a:r>
            <a:endParaRPr kumimoji="0" lang="en-US"/>
          </a:p>
        </p:txBody>
      </p:sp>
      <p:sp>
        <p:nvSpPr>
          <p:cNvPr id="9" name="Symbol zastępczy tekstu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pl-PL" smtClean="0"/>
              <a:t>Kliknij, aby edytować style wzorca tekstu</a:t>
            </a:r>
          </a:p>
          <a:p>
            <a:pPr lvl="1" eaLnBrk="1" latinLnBrk="0" hangingPunct="1"/>
            <a:r>
              <a:rPr kumimoji="0" lang="pl-PL" smtClean="0"/>
              <a:t>Drugi poziom</a:t>
            </a:r>
          </a:p>
          <a:p>
            <a:pPr lvl="2" eaLnBrk="1" latinLnBrk="0" hangingPunct="1"/>
            <a:r>
              <a:rPr kumimoji="0" lang="pl-PL" smtClean="0"/>
              <a:t>Trzeci poziom</a:t>
            </a:r>
          </a:p>
          <a:p>
            <a:pPr lvl="3" eaLnBrk="1" latinLnBrk="0" hangingPunct="1"/>
            <a:r>
              <a:rPr kumimoji="0" lang="pl-PL" smtClean="0"/>
              <a:t>Czwarty poziom</a:t>
            </a:r>
          </a:p>
          <a:p>
            <a:pPr lvl="4" eaLnBrk="1" latinLnBrk="0" hangingPunct="1"/>
            <a:r>
              <a:rPr kumimoji="0" lang="pl-PL" smtClean="0"/>
              <a:t>Piąty poziom</a:t>
            </a:r>
            <a:endParaRPr kumimoji="0" lang="en-US"/>
          </a:p>
        </p:txBody>
      </p:sp>
      <p:sp>
        <p:nvSpPr>
          <p:cNvPr id="24" name="Symbol zastępczy daty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5FBB75AD-D09B-4FE6-9A5B-A8C03F1AB6EE}" type="datetimeFigureOut">
              <a:rPr lang="pl-PL" smtClean="0"/>
              <a:pPr/>
              <a:t>19.04.2021</a:t>
            </a:fld>
            <a:endParaRPr lang="pl-PL"/>
          </a:p>
        </p:txBody>
      </p:sp>
      <p:sp>
        <p:nvSpPr>
          <p:cNvPr id="10" name="Symbol zastępczy stopki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pl-PL"/>
          </a:p>
        </p:txBody>
      </p:sp>
      <p:sp>
        <p:nvSpPr>
          <p:cNvPr id="22" name="Symbol zastępczy numeru slajdu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66269BF-88AA-4A8C-9325-07B1C52A361C}" type="slidenum">
              <a:rPr lang="pl-PL" smtClean="0"/>
              <a:pPr/>
              <a:t>‹#›</a:t>
            </a:fld>
            <a:endParaRPr lang="pl-PL"/>
          </a:p>
        </p:txBody>
      </p:sp>
      <p:sp>
        <p:nvSpPr>
          <p:cNvPr id="15" name="Prostokąt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pull dir="d"/>
  </p:transition>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wschowa.news/" TargetMode="External"/><Relationship Id="rId2" Type="http://schemas.openxmlformats.org/officeDocument/2006/relationships/hyperlink" Target="http://www.pixers.pl/" TargetMode="External"/><Relationship Id="rId1" Type="http://schemas.openxmlformats.org/officeDocument/2006/relationships/slideLayout" Target="../slideLayouts/slideLayout2.xml"/><Relationship Id="rId5" Type="http://schemas.openxmlformats.org/officeDocument/2006/relationships/hyperlink" Target="http://www.sozosfera.pl/" TargetMode="External"/><Relationship Id="rId4" Type="http://schemas.openxmlformats.org/officeDocument/2006/relationships/hyperlink" Target="http://www.freepik.p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descr="klimat misto.jpg"/>
          <p:cNvPicPr>
            <a:picLocks noChangeAspect="1"/>
          </p:cNvPicPr>
          <p:nvPr/>
        </p:nvPicPr>
        <p:blipFill>
          <a:blip r:embed="rId2"/>
          <a:stretch>
            <a:fillRect/>
          </a:stretch>
        </p:blipFill>
        <p:spPr>
          <a:xfrm>
            <a:off x="1142976" y="571480"/>
            <a:ext cx="7500990" cy="5142717"/>
          </a:xfrm>
          <a:prstGeom prst="rect">
            <a:avLst/>
          </a:prstGeom>
        </p:spPr>
      </p:pic>
      <p:sp>
        <p:nvSpPr>
          <p:cNvPr id="2" name="Tytuł 1"/>
          <p:cNvSpPr>
            <a:spLocks noGrp="1"/>
          </p:cNvSpPr>
          <p:nvPr>
            <p:ph type="ctrTitle"/>
          </p:nvPr>
        </p:nvSpPr>
        <p:spPr/>
        <p:txBody>
          <a:bodyPr/>
          <a:lstStyle/>
          <a:p>
            <a:r>
              <a:rPr lang="pl-PL" dirty="0" smtClean="0">
                <a:solidFill>
                  <a:srgbClr val="C00000"/>
                </a:solidFill>
                <a:effectLst>
                  <a:outerShdw blurRad="38100" dist="38100" dir="2700000" algn="tl">
                    <a:srgbClr val="000000">
                      <a:alpha val="43137"/>
                    </a:srgbClr>
                  </a:outerShdw>
                </a:effectLst>
              </a:rPr>
              <a:t>     CHROŃMY </a:t>
            </a:r>
            <a:r>
              <a:rPr lang="pl-PL" dirty="0" smtClean="0">
                <a:solidFill>
                  <a:srgbClr val="C00000"/>
                </a:solidFill>
                <a:effectLst>
                  <a:outerShdw blurRad="38100" dist="38100" dir="2700000" algn="tl">
                    <a:srgbClr val="000000">
                      <a:alpha val="43137"/>
                    </a:srgbClr>
                  </a:outerShdw>
                </a:effectLst>
              </a:rPr>
              <a:t>KLIMAT !!!</a:t>
            </a:r>
            <a:endParaRPr lang="pl-PL" dirty="0">
              <a:solidFill>
                <a:srgbClr val="C00000"/>
              </a:solidFill>
              <a:effectLst>
                <a:outerShdw blurRad="38100" dist="38100" dir="2700000" algn="tl">
                  <a:srgbClr val="000000">
                    <a:alpha val="43137"/>
                  </a:srgbClr>
                </a:outerShdw>
              </a:effectLst>
            </a:endParaRPr>
          </a:p>
        </p:txBody>
      </p:sp>
      <p:sp>
        <p:nvSpPr>
          <p:cNvPr id="3" name="Podtytuł 2"/>
          <p:cNvSpPr>
            <a:spLocks noGrp="1"/>
          </p:cNvSpPr>
          <p:nvPr>
            <p:ph type="subTitle" idx="1"/>
          </p:nvPr>
        </p:nvSpPr>
        <p:spPr/>
        <p:txBody>
          <a:bodyPr/>
          <a:lstStyle/>
          <a:p>
            <a:endParaRPr lang="pl-PL" dirty="0"/>
          </a:p>
        </p:txBody>
      </p:sp>
    </p:spTree>
  </p:cSld>
  <p:clrMapOvr>
    <a:masterClrMapping/>
  </p:clrMapOvr>
  <p:transition>
    <p:pull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descr="plakaty-wielokulturowym-dzieci-na-planecie-ziemia.jpg.jpg"/>
          <p:cNvPicPr>
            <a:picLocks noChangeAspect="1"/>
          </p:cNvPicPr>
          <p:nvPr/>
        </p:nvPicPr>
        <p:blipFill>
          <a:blip r:embed="rId2"/>
          <a:stretch>
            <a:fillRect/>
          </a:stretch>
        </p:blipFill>
        <p:spPr>
          <a:xfrm>
            <a:off x="3000364" y="3286124"/>
            <a:ext cx="3852319" cy="3184073"/>
          </a:xfrm>
          <a:prstGeom prst="rect">
            <a:avLst/>
          </a:prstGeom>
        </p:spPr>
      </p:pic>
      <p:sp>
        <p:nvSpPr>
          <p:cNvPr id="2" name="Tytuł 1"/>
          <p:cNvSpPr>
            <a:spLocks noGrp="1"/>
          </p:cNvSpPr>
          <p:nvPr>
            <p:ph type="title"/>
          </p:nvPr>
        </p:nvSpPr>
        <p:spPr/>
        <p:txBody>
          <a:bodyPr/>
          <a:lstStyle/>
          <a:p>
            <a:endParaRPr lang="pl-PL" dirty="0"/>
          </a:p>
        </p:txBody>
      </p:sp>
      <p:sp>
        <p:nvSpPr>
          <p:cNvPr id="3" name="Symbol zastępczy zawartości 2"/>
          <p:cNvSpPr>
            <a:spLocks noGrp="1"/>
          </p:cNvSpPr>
          <p:nvPr>
            <p:ph idx="1"/>
          </p:nvPr>
        </p:nvSpPr>
        <p:spPr/>
        <p:txBody>
          <a:bodyPr>
            <a:normAutofit/>
          </a:bodyPr>
          <a:lstStyle/>
          <a:p>
            <a:r>
              <a:rPr lang="pl-PL" sz="2400" dirty="0" smtClean="0"/>
              <a:t>Zmiany klimatu to jedno z największych zagrożeń z jakimi musi zmierzyć się ludzkość.</a:t>
            </a:r>
          </a:p>
          <a:p>
            <a:r>
              <a:rPr lang="pl-PL" sz="2400" dirty="0" smtClean="0"/>
              <a:t>Każdy z nas powinien podjąć obowiązek działań w celu zahamowania pogarszania się klimatu.</a:t>
            </a:r>
            <a:endParaRPr lang="pl-PL" sz="2400" dirty="0"/>
          </a:p>
        </p:txBody>
      </p:sp>
    </p:spTree>
  </p:cSld>
  <p:clrMapOvr>
    <a:masterClrMapping/>
  </p:clrMapOvr>
  <p:transition>
    <p:pull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435608" y="274638"/>
            <a:ext cx="7351234" cy="1439850"/>
          </a:xfrm>
        </p:spPr>
        <p:txBody>
          <a:bodyPr>
            <a:normAutofit fontScale="90000"/>
          </a:bodyPr>
          <a:lstStyle/>
          <a:p>
            <a:r>
              <a:rPr lang="pl-PL" sz="2700" dirty="0" smtClean="0"/>
              <a:t>Jakie skutki zmian klimatu w Polsce już obserwujemy :</a:t>
            </a:r>
            <a:r>
              <a:rPr lang="pl-PL" dirty="0" smtClean="0"/>
              <a:t/>
            </a:r>
            <a:br>
              <a:rPr lang="pl-PL" dirty="0" smtClean="0"/>
            </a:br>
            <a:endParaRPr lang="pl-PL" dirty="0"/>
          </a:p>
        </p:txBody>
      </p:sp>
      <p:sp>
        <p:nvSpPr>
          <p:cNvPr id="3" name="Symbol zastępczy zawartości 2"/>
          <p:cNvSpPr>
            <a:spLocks noGrp="1"/>
          </p:cNvSpPr>
          <p:nvPr>
            <p:ph idx="1"/>
          </p:nvPr>
        </p:nvSpPr>
        <p:spPr/>
        <p:txBody>
          <a:bodyPr>
            <a:normAutofit fontScale="85000" lnSpcReduction="20000"/>
          </a:bodyPr>
          <a:lstStyle/>
          <a:p>
            <a:pPr>
              <a:buFont typeface="Wingdings" pitchFamily="2" charset="2"/>
              <a:buChar char="Ø"/>
            </a:pPr>
            <a:r>
              <a:rPr lang="pl-PL" sz="2000" dirty="0" smtClean="0"/>
              <a:t>budynki </a:t>
            </a:r>
            <a:r>
              <a:rPr lang="pl-PL" sz="2000" dirty="0" smtClean="0"/>
              <a:t>i budowle są uszkadzane lub niszczone w wyniku ekstremalnych zjawisk atmosferycznych</a:t>
            </a:r>
          </a:p>
          <a:p>
            <a:pPr>
              <a:buFont typeface="Wingdings" pitchFamily="2" charset="2"/>
              <a:buChar char="Ø"/>
            </a:pPr>
            <a:r>
              <a:rPr lang="pl-PL" sz="2000" dirty="0" smtClean="0"/>
              <a:t>mniej </a:t>
            </a:r>
            <a:r>
              <a:rPr lang="pl-PL" sz="2000" dirty="0" smtClean="0"/>
              <a:t>dni w roku z ujemną temperaturą powietrza, a co za tym idzie dłuższego okresu wegetacyjnego roślin </a:t>
            </a:r>
          </a:p>
          <a:p>
            <a:pPr>
              <a:buFont typeface="Wingdings" pitchFamily="2" charset="2"/>
              <a:buChar char="Ø"/>
            </a:pPr>
            <a:r>
              <a:rPr lang="pl-PL" sz="2000" dirty="0" smtClean="0"/>
              <a:t>większą liczbę </a:t>
            </a:r>
            <a:r>
              <a:rPr lang="pl-PL" sz="2000" dirty="0" smtClean="0"/>
              <a:t>dni w roku z temperaturą maksymalną wyższą od 25ºC, czyli </a:t>
            </a:r>
            <a:r>
              <a:rPr lang="pl-PL" sz="2000" dirty="0" smtClean="0"/>
              <a:t>silniejsze </a:t>
            </a:r>
            <a:r>
              <a:rPr lang="pl-PL" sz="2000" dirty="0" smtClean="0"/>
              <a:t>tzw. </a:t>
            </a:r>
            <a:r>
              <a:rPr lang="pl-PL" sz="2000" dirty="0" smtClean="0"/>
              <a:t>fale </a:t>
            </a:r>
            <a:r>
              <a:rPr lang="pl-PL" sz="2000" dirty="0" smtClean="0"/>
              <a:t>upałów</a:t>
            </a:r>
          </a:p>
          <a:p>
            <a:pPr>
              <a:buFont typeface="Wingdings" pitchFamily="2" charset="2"/>
              <a:buChar char="Ø"/>
            </a:pPr>
            <a:r>
              <a:rPr lang="pl-PL" sz="2000" dirty="0" smtClean="0"/>
              <a:t>większego </a:t>
            </a:r>
            <a:r>
              <a:rPr lang="pl-PL" sz="2000" dirty="0" smtClean="0"/>
              <a:t>chwilowego natężenia opadów, tj. wielkości opadów w  ciągu jednej doby, a co za tym idzie częstszych podtopień lokalnych</a:t>
            </a:r>
          </a:p>
          <a:p>
            <a:pPr>
              <a:buFont typeface="Wingdings" pitchFamily="2" charset="2"/>
              <a:buChar char="Ø"/>
            </a:pPr>
            <a:r>
              <a:rPr lang="pl-PL" sz="2000" dirty="0" smtClean="0"/>
              <a:t>większej </a:t>
            </a:r>
            <a:r>
              <a:rPr lang="pl-PL" sz="2000" dirty="0" smtClean="0"/>
              <a:t>prędkości wiatrów i  częstszego występowania tornad (trąb powietrznych) czy huraganów</a:t>
            </a:r>
          </a:p>
          <a:p>
            <a:pPr>
              <a:buFont typeface="Wingdings" pitchFamily="2" charset="2"/>
              <a:buChar char="Ø"/>
            </a:pPr>
            <a:r>
              <a:rPr lang="pl-PL" sz="2000" dirty="0" smtClean="0"/>
              <a:t>dłuższych </a:t>
            </a:r>
            <a:r>
              <a:rPr lang="pl-PL" sz="2000" dirty="0" smtClean="0"/>
              <a:t>i silniejszych susz, w szczególności w centralnej i wschodniej </a:t>
            </a:r>
            <a:r>
              <a:rPr lang="pl-PL" sz="2000" dirty="0" smtClean="0"/>
              <a:t> Polsce </a:t>
            </a:r>
            <a:endParaRPr lang="pl-PL" sz="2000" dirty="0" smtClean="0"/>
          </a:p>
          <a:p>
            <a:pPr>
              <a:buFont typeface="Wingdings" pitchFamily="2" charset="2"/>
              <a:buChar char="Ø"/>
            </a:pPr>
            <a:r>
              <a:rPr lang="pl-PL" sz="2000" dirty="0" smtClean="0"/>
              <a:t>dalszego podnoszenia się poziomu Morza Bałtyckiego, a  tym samym m.in. szybszej erozji brzegów morskich co jest zagrożeniem dla portów i ośrodków wypoczynkowych. Szczególnie zagrożona jest ciągłość półwyspu helskiego, któremu grozi przerwanie i przekształcenie się w wyspę. Zalanie grozi również Gdańskiej Starówce. Silnie zagrożony jest także region ujścia Odry, z jednej strony w wyniku podnoszenia się poziomu morza, z drugiej strony przez coraz większe powodzie związane z gwałtownymi opadami deszczu.</a:t>
            </a:r>
          </a:p>
        </p:txBody>
      </p:sp>
    </p:spTree>
  </p:cSld>
  <p:clrMapOvr>
    <a:masterClrMapping/>
  </p:clrMapOvr>
  <p:transition>
    <p:pull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zawartości 2"/>
          <p:cNvSpPr>
            <a:spLocks noGrp="1"/>
          </p:cNvSpPr>
          <p:nvPr>
            <p:ph idx="1"/>
          </p:nvPr>
        </p:nvSpPr>
        <p:spPr/>
        <p:txBody>
          <a:bodyPr>
            <a:normAutofit/>
          </a:bodyPr>
          <a:lstStyle/>
          <a:p>
            <a:r>
              <a:rPr lang="pl-PL" sz="2000" dirty="0" smtClean="0"/>
              <a:t>Ludzie wpuszczają do atmosfery ogromne ilości gazów cieplarnianych poprzez spalanie paliw kopalnianych (węgla, ropy, gazu), jazdę samochodem czy podróże samolotem.</a:t>
            </a:r>
          </a:p>
          <a:p>
            <a:endParaRPr lang="pl-PL" sz="2000" dirty="0"/>
          </a:p>
        </p:txBody>
      </p:sp>
      <p:pic>
        <p:nvPicPr>
          <p:cNvPr id="4" name="Obraz 3" descr="spaliny 1.jpg"/>
          <p:cNvPicPr>
            <a:picLocks noChangeAspect="1"/>
          </p:cNvPicPr>
          <p:nvPr/>
        </p:nvPicPr>
        <p:blipFill>
          <a:blip r:embed="rId2"/>
          <a:stretch>
            <a:fillRect/>
          </a:stretch>
        </p:blipFill>
        <p:spPr>
          <a:xfrm>
            <a:off x="2928926" y="5000636"/>
            <a:ext cx="2286016" cy="1710872"/>
          </a:xfrm>
          <a:prstGeom prst="rect">
            <a:avLst/>
          </a:prstGeom>
        </p:spPr>
      </p:pic>
      <p:pic>
        <p:nvPicPr>
          <p:cNvPr id="5" name="Obraz 4" descr="dym-z-komina.jpg"/>
          <p:cNvPicPr>
            <a:picLocks noChangeAspect="1"/>
          </p:cNvPicPr>
          <p:nvPr/>
        </p:nvPicPr>
        <p:blipFill>
          <a:blip r:embed="rId3"/>
          <a:stretch>
            <a:fillRect/>
          </a:stretch>
        </p:blipFill>
        <p:spPr>
          <a:xfrm>
            <a:off x="6000760" y="2571744"/>
            <a:ext cx="2683196" cy="1835624"/>
          </a:xfrm>
          <a:prstGeom prst="rect">
            <a:avLst/>
          </a:prstGeom>
        </p:spPr>
      </p:pic>
      <p:pic>
        <p:nvPicPr>
          <p:cNvPr id="6" name="Obraz 5" descr="z26912139Q.jpg"/>
          <p:cNvPicPr>
            <a:picLocks noChangeAspect="1"/>
          </p:cNvPicPr>
          <p:nvPr/>
        </p:nvPicPr>
        <p:blipFill>
          <a:blip r:embed="rId4"/>
          <a:stretch>
            <a:fillRect/>
          </a:stretch>
        </p:blipFill>
        <p:spPr>
          <a:xfrm>
            <a:off x="5929322" y="5000636"/>
            <a:ext cx="2571768" cy="1717277"/>
          </a:xfrm>
          <a:prstGeom prst="rect">
            <a:avLst/>
          </a:prstGeom>
        </p:spPr>
      </p:pic>
      <p:pic>
        <p:nvPicPr>
          <p:cNvPr id="7" name="Obraz 6" descr="samolot.jpg"/>
          <p:cNvPicPr>
            <a:picLocks noChangeAspect="1"/>
          </p:cNvPicPr>
          <p:nvPr/>
        </p:nvPicPr>
        <p:blipFill>
          <a:blip r:embed="rId5"/>
          <a:stretch>
            <a:fillRect/>
          </a:stretch>
        </p:blipFill>
        <p:spPr>
          <a:xfrm>
            <a:off x="1571604" y="2571744"/>
            <a:ext cx="3000396" cy="2250297"/>
          </a:xfrm>
          <a:prstGeom prst="rect">
            <a:avLst/>
          </a:prstGeom>
        </p:spPr>
      </p:pic>
    </p:spTree>
  </p:cSld>
  <p:clrMapOvr>
    <a:masterClrMapping/>
  </p:clrMapOvr>
  <p:transition>
    <p:pull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zawartości 2"/>
          <p:cNvSpPr>
            <a:spLocks noGrp="1"/>
          </p:cNvSpPr>
          <p:nvPr>
            <p:ph idx="1"/>
          </p:nvPr>
        </p:nvSpPr>
        <p:spPr/>
        <p:txBody>
          <a:bodyPr/>
          <a:lstStyle/>
          <a:p>
            <a:r>
              <a:rPr lang="pl-PL" sz="2000" dirty="0" smtClean="0"/>
              <a:t>Dlatego tak ważna jest zmiana pieca, produkowanie energii ze źródeł odnawialnych, korzystanie z komunikacji miejskiej, rowerów, spacerów. Możemy ograniczyć przelot samolotami. Polska to też piękny kraj.</a:t>
            </a:r>
          </a:p>
          <a:p>
            <a:endParaRPr lang="pl-PL" dirty="0"/>
          </a:p>
        </p:txBody>
      </p:sp>
      <p:pic>
        <p:nvPicPr>
          <p:cNvPr id="4" name="Obraz 3" descr="_jazdy_rowerem 2.png"/>
          <p:cNvPicPr>
            <a:picLocks noChangeAspect="1"/>
          </p:cNvPicPr>
          <p:nvPr/>
        </p:nvPicPr>
        <p:blipFill>
          <a:blip r:embed="rId2" cstate="print"/>
          <a:stretch>
            <a:fillRect/>
          </a:stretch>
        </p:blipFill>
        <p:spPr>
          <a:xfrm>
            <a:off x="785786" y="4643446"/>
            <a:ext cx="3535687" cy="1828804"/>
          </a:xfrm>
          <a:prstGeom prst="rect">
            <a:avLst/>
          </a:prstGeom>
        </p:spPr>
      </p:pic>
      <p:pic>
        <p:nvPicPr>
          <p:cNvPr id="5" name="Obraz 4" descr="kom miejska3.jpg"/>
          <p:cNvPicPr>
            <a:picLocks noChangeAspect="1"/>
          </p:cNvPicPr>
          <p:nvPr/>
        </p:nvPicPr>
        <p:blipFill>
          <a:blip r:embed="rId3" cstate="print"/>
          <a:stretch>
            <a:fillRect/>
          </a:stretch>
        </p:blipFill>
        <p:spPr>
          <a:xfrm>
            <a:off x="5000628" y="2786058"/>
            <a:ext cx="2464498" cy="1643986"/>
          </a:xfrm>
          <a:prstGeom prst="rect">
            <a:avLst/>
          </a:prstGeom>
        </p:spPr>
      </p:pic>
      <p:pic>
        <p:nvPicPr>
          <p:cNvPr id="6" name="Obraz 5" descr="fotowoltaika-auropower-na-dachu-1258319-format-16-9@392@retina.jpg"/>
          <p:cNvPicPr>
            <a:picLocks noChangeAspect="1"/>
          </p:cNvPicPr>
          <p:nvPr/>
        </p:nvPicPr>
        <p:blipFill>
          <a:blip r:embed="rId4"/>
          <a:stretch>
            <a:fillRect/>
          </a:stretch>
        </p:blipFill>
        <p:spPr>
          <a:xfrm>
            <a:off x="857224" y="2857496"/>
            <a:ext cx="2412982" cy="1357303"/>
          </a:xfrm>
          <a:prstGeom prst="rect">
            <a:avLst/>
          </a:prstGeom>
        </p:spPr>
      </p:pic>
      <p:pic>
        <p:nvPicPr>
          <p:cNvPr id="7" name="Obraz 6" descr="Polska.jfif"/>
          <p:cNvPicPr>
            <a:picLocks noChangeAspect="1"/>
          </p:cNvPicPr>
          <p:nvPr/>
        </p:nvPicPr>
        <p:blipFill>
          <a:blip r:embed="rId5"/>
          <a:stretch>
            <a:fillRect/>
          </a:stretch>
        </p:blipFill>
        <p:spPr>
          <a:xfrm>
            <a:off x="5072066" y="4643446"/>
            <a:ext cx="3193361" cy="2071678"/>
          </a:xfrm>
          <a:prstGeom prst="rect">
            <a:avLst/>
          </a:prstGeom>
        </p:spPr>
      </p:pic>
    </p:spTree>
  </p:cSld>
  <p:clrMapOvr>
    <a:masterClrMapping/>
  </p:clrMapOvr>
  <p:transition>
    <p:pull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zawartości 2"/>
          <p:cNvSpPr>
            <a:spLocks noGrp="1"/>
          </p:cNvSpPr>
          <p:nvPr>
            <p:ph idx="1"/>
          </p:nvPr>
        </p:nvSpPr>
        <p:spPr/>
        <p:txBody>
          <a:bodyPr>
            <a:normAutofit/>
          </a:bodyPr>
          <a:lstStyle/>
          <a:p>
            <a:r>
              <a:rPr lang="pl-PL" sz="2000" dirty="0" smtClean="0"/>
              <a:t>Nie marnujmy żywności, </a:t>
            </a:r>
            <a:r>
              <a:rPr lang="pl-PL" sz="2000" dirty="0" smtClean="0"/>
              <a:t>która zalegając na wysypiskach gnije a szkodliwe związki chemiczne powstające w tym procesie przedostają się do atmosfery. </a:t>
            </a:r>
            <a:r>
              <a:rPr lang="pl-PL" sz="2000" dirty="0" smtClean="0"/>
              <a:t>S</a:t>
            </a:r>
            <a:r>
              <a:rPr lang="pl-PL" sz="2000" dirty="0" smtClean="0"/>
              <a:t>tarajmy </a:t>
            </a:r>
            <a:r>
              <a:rPr lang="pl-PL" sz="2000" dirty="0" smtClean="0"/>
              <a:t>się odpowiedzialnie i mądrze robić zakupy a faktyczne nadwyżki możemy oddać do banku żywności lub na karmę dla zwierząt.</a:t>
            </a:r>
          </a:p>
          <a:p>
            <a:endParaRPr lang="pl-PL" sz="2000" dirty="0"/>
          </a:p>
        </p:txBody>
      </p:sp>
      <p:pic>
        <p:nvPicPr>
          <p:cNvPr id="4" name="Obraz 3" descr="marnowanie żywności.jpg"/>
          <p:cNvPicPr>
            <a:picLocks noChangeAspect="1"/>
          </p:cNvPicPr>
          <p:nvPr/>
        </p:nvPicPr>
        <p:blipFill>
          <a:blip r:embed="rId2"/>
          <a:stretch>
            <a:fillRect/>
          </a:stretch>
        </p:blipFill>
        <p:spPr>
          <a:xfrm>
            <a:off x="1214414" y="3500438"/>
            <a:ext cx="3538268" cy="2357454"/>
          </a:xfrm>
          <a:prstGeom prst="rect">
            <a:avLst/>
          </a:prstGeom>
        </p:spPr>
      </p:pic>
      <p:pic>
        <p:nvPicPr>
          <p:cNvPr id="5" name="Obraz 4" descr="marnowanie-zywnosci-fot.-sozosfera.pl_-990x703.jpg"/>
          <p:cNvPicPr>
            <a:picLocks noChangeAspect="1"/>
          </p:cNvPicPr>
          <p:nvPr/>
        </p:nvPicPr>
        <p:blipFill>
          <a:blip r:embed="rId3"/>
          <a:stretch>
            <a:fillRect/>
          </a:stretch>
        </p:blipFill>
        <p:spPr>
          <a:xfrm>
            <a:off x="5286380" y="3429000"/>
            <a:ext cx="3369490" cy="2392678"/>
          </a:xfrm>
          <a:prstGeom prst="rect">
            <a:avLst/>
          </a:prstGeom>
        </p:spPr>
      </p:pic>
    </p:spTree>
  </p:cSld>
  <p:clrMapOvr>
    <a:masterClrMapping/>
  </p:clrMapOvr>
  <p:transition>
    <p:pull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zawartości 2"/>
          <p:cNvSpPr>
            <a:spLocks noGrp="1"/>
          </p:cNvSpPr>
          <p:nvPr>
            <p:ph idx="1"/>
          </p:nvPr>
        </p:nvSpPr>
        <p:spPr/>
        <p:txBody>
          <a:bodyPr>
            <a:normAutofit/>
          </a:bodyPr>
          <a:lstStyle/>
          <a:p>
            <a:r>
              <a:rPr lang="pl-PL" sz="2000" dirty="0" smtClean="0"/>
              <a:t>Kupujmy owoce i warzywa z ekologicznych upraw gdzie nie stosuje się chemicznych nawozów szkodliwych zarówno dla naszego zdrowia jak i dla klimatu</a:t>
            </a:r>
            <a:endParaRPr lang="pl-PL" sz="2000" dirty="0"/>
          </a:p>
        </p:txBody>
      </p:sp>
      <p:pic>
        <p:nvPicPr>
          <p:cNvPr id="4" name="Obraz 3" descr="warzywa z ekologicznych upraw.jpg"/>
          <p:cNvPicPr>
            <a:picLocks noChangeAspect="1"/>
          </p:cNvPicPr>
          <p:nvPr/>
        </p:nvPicPr>
        <p:blipFill>
          <a:blip r:embed="rId2"/>
          <a:stretch>
            <a:fillRect/>
          </a:stretch>
        </p:blipFill>
        <p:spPr>
          <a:xfrm>
            <a:off x="571472" y="3500438"/>
            <a:ext cx="4119332" cy="2743300"/>
          </a:xfrm>
          <a:prstGeom prst="rect">
            <a:avLst/>
          </a:prstGeom>
        </p:spPr>
      </p:pic>
      <p:pic>
        <p:nvPicPr>
          <p:cNvPr id="5" name="Obraz 4" descr="eco.jpg"/>
          <p:cNvPicPr>
            <a:picLocks noChangeAspect="1"/>
          </p:cNvPicPr>
          <p:nvPr/>
        </p:nvPicPr>
        <p:blipFill>
          <a:blip r:embed="rId3"/>
          <a:stretch>
            <a:fillRect/>
          </a:stretch>
        </p:blipFill>
        <p:spPr>
          <a:xfrm>
            <a:off x="5143504" y="3500438"/>
            <a:ext cx="3643338" cy="2694674"/>
          </a:xfrm>
          <a:prstGeom prst="rect">
            <a:avLst/>
          </a:prstGeom>
        </p:spPr>
      </p:pic>
    </p:spTree>
  </p:cSld>
  <p:clrMapOvr>
    <a:masterClrMapping/>
  </p:clrMapOvr>
  <p:transition>
    <p:pull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zawartości 2"/>
          <p:cNvSpPr>
            <a:spLocks noGrp="1"/>
          </p:cNvSpPr>
          <p:nvPr>
            <p:ph idx="1"/>
          </p:nvPr>
        </p:nvSpPr>
        <p:spPr/>
        <p:txBody>
          <a:bodyPr>
            <a:normAutofit/>
          </a:bodyPr>
          <a:lstStyle/>
          <a:p>
            <a:r>
              <a:rPr lang="pl-PL" sz="2000" dirty="0" smtClean="0"/>
              <a:t>Starajmy się nie produkować śmieci np. wybierając torby wielokrotnego użytku, lub samemu szyjąc z niepotrzebnych ubrań</a:t>
            </a:r>
          </a:p>
          <a:p>
            <a:r>
              <a:rPr lang="pl-PL" sz="2000" dirty="0" smtClean="0"/>
              <a:t>zastąpmy wodę w jednorazowych butelkach bidonem,</a:t>
            </a:r>
          </a:p>
          <a:p>
            <a:r>
              <a:rPr lang="pl-PL" sz="2000" dirty="0" smtClean="0"/>
              <a:t>środki czystości czy kosmetyki też łatwo wykonamy z dostępnych materiałów w domu (niezastąpiony ocet i soda do sprzątania; olej kokosowy, cynamon, sól gruboziarnista do pielęgnacji)</a:t>
            </a:r>
          </a:p>
        </p:txBody>
      </p:sp>
      <p:pic>
        <p:nvPicPr>
          <p:cNvPr id="6" name="Obraz 5" descr="unnamed.jpg"/>
          <p:cNvPicPr>
            <a:picLocks noChangeAspect="1"/>
          </p:cNvPicPr>
          <p:nvPr/>
        </p:nvPicPr>
        <p:blipFill>
          <a:blip r:embed="rId2"/>
          <a:stretch>
            <a:fillRect/>
          </a:stretch>
        </p:blipFill>
        <p:spPr>
          <a:xfrm>
            <a:off x="6000760" y="4286256"/>
            <a:ext cx="2650015" cy="1759775"/>
          </a:xfrm>
          <a:prstGeom prst="rect">
            <a:avLst/>
          </a:prstGeom>
        </p:spPr>
      </p:pic>
      <p:pic>
        <p:nvPicPr>
          <p:cNvPr id="8" name="Obraz 7" descr="Butelka-filtrujaca-DAFI-500-ml-front-czerwona.jpg"/>
          <p:cNvPicPr>
            <a:picLocks noChangeAspect="1"/>
          </p:cNvPicPr>
          <p:nvPr/>
        </p:nvPicPr>
        <p:blipFill>
          <a:blip r:embed="rId3"/>
          <a:stretch>
            <a:fillRect/>
          </a:stretch>
        </p:blipFill>
        <p:spPr>
          <a:xfrm>
            <a:off x="3428992" y="4262430"/>
            <a:ext cx="1857388" cy="1857388"/>
          </a:xfrm>
          <a:prstGeom prst="rect">
            <a:avLst/>
          </a:prstGeom>
        </p:spPr>
      </p:pic>
      <p:pic>
        <p:nvPicPr>
          <p:cNvPr id="9" name="Obraz 8" descr="047f3c64d1a2e7ded96c3ec897923a53 Materiałowa.jpg"/>
          <p:cNvPicPr>
            <a:picLocks noChangeAspect="1"/>
          </p:cNvPicPr>
          <p:nvPr/>
        </p:nvPicPr>
        <p:blipFill>
          <a:blip r:embed="rId4" cstate="print"/>
          <a:stretch>
            <a:fillRect/>
          </a:stretch>
        </p:blipFill>
        <p:spPr>
          <a:xfrm>
            <a:off x="1785918" y="5286388"/>
            <a:ext cx="1809731" cy="1357298"/>
          </a:xfrm>
          <a:prstGeom prst="rect">
            <a:avLst/>
          </a:prstGeom>
        </p:spPr>
      </p:pic>
      <p:pic>
        <p:nvPicPr>
          <p:cNvPr id="4" name="Obraz 3" descr="reklamówka.jpg"/>
          <p:cNvPicPr>
            <a:picLocks noChangeAspect="1"/>
          </p:cNvPicPr>
          <p:nvPr/>
        </p:nvPicPr>
        <p:blipFill>
          <a:blip r:embed="rId5" cstate="print"/>
          <a:stretch>
            <a:fillRect/>
          </a:stretch>
        </p:blipFill>
        <p:spPr>
          <a:xfrm>
            <a:off x="437496" y="4071943"/>
            <a:ext cx="1902128" cy="1714512"/>
          </a:xfrm>
          <a:prstGeom prst="rect">
            <a:avLst/>
          </a:prstGeom>
        </p:spPr>
      </p:pic>
    </p:spTree>
  </p:cSld>
  <p:clrMapOvr>
    <a:masterClrMapping/>
  </p:clrMapOvr>
  <p:transition>
    <p:pull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zawartości 2"/>
          <p:cNvSpPr>
            <a:spLocks noGrp="1"/>
          </p:cNvSpPr>
          <p:nvPr>
            <p:ph idx="1"/>
          </p:nvPr>
        </p:nvSpPr>
        <p:spPr/>
        <p:txBody>
          <a:bodyPr/>
          <a:lstStyle/>
          <a:p>
            <a:r>
              <a:rPr lang="pl-PL" sz="2000" dirty="0" smtClean="0"/>
              <a:t>płatki kosmetyczne też spokojnie możemy zastąpić wielorazowymi np. uszytymi ze starych ręczników</a:t>
            </a:r>
          </a:p>
          <a:p>
            <a:r>
              <a:rPr lang="pl-PL" sz="2000" dirty="0" smtClean="0"/>
              <a:t>śniadanie pakujmy do pudełka wielorazowego użytku zamiast owijać w folię czy wkładać do woreczków</a:t>
            </a:r>
          </a:p>
          <a:p>
            <a:endParaRPr lang="pl-PL" sz="2000" dirty="0" smtClean="0"/>
          </a:p>
          <a:p>
            <a:pPr>
              <a:buNone/>
            </a:pPr>
            <a:r>
              <a:rPr lang="pl-PL" sz="2000" dirty="0" smtClean="0"/>
              <a:t>     To co musimy wyrzucić odpowiednio </a:t>
            </a:r>
            <a:r>
              <a:rPr lang="pl-PL" sz="2000" dirty="0" smtClean="0"/>
              <a:t>segregujmy!!!</a:t>
            </a:r>
            <a:endParaRPr lang="pl-PL" sz="2000" dirty="0" smtClean="0"/>
          </a:p>
          <a:p>
            <a:endParaRPr lang="pl-PL" dirty="0"/>
          </a:p>
        </p:txBody>
      </p:sp>
      <p:pic>
        <p:nvPicPr>
          <p:cNvPr id="4" name="Obraz 3" descr="segregacja.png"/>
          <p:cNvPicPr>
            <a:picLocks noChangeAspect="1"/>
          </p:cNvPicPr>
          <p:nvPr/>
        </p:nvPicPr>
        <p:blipFill>
          <a:blip r:embed="rId2"/>
          <a:stretch>
            <a:fillRect/>
          </a:stretch>
        </p:blipFill>
        <p:spPr>
          <a:xfrm>
            <a:off x="6000760" y="4071942"/>
            <a:ext cx="2917515" cy="2431262"/>
          </a:xfrm>
          <a:prstGeom prst="rect">
            <a:avLst/>
          </a:prstGeom>
        </p:spPr>
      </p:pic>
      <p:pic>
        <p:nvPicPr>
          <p:cNvPr id="5" name="Obraz 4" descr="images płatki EkO.jfif"/>
          <p:cNvPicPr>
            <a:picLocks noChangeAspect="1"/>
          </p:cNvPicPr>
          <p:nvPr/>
        </p:nvPicPr>
        <p:blipFill>
          <a:blip r:embed="rId3"/>
          <a:stretch>
            <a:fillRect/>
          </a:stretch>
        </p:blipFill>
        <p:spPr>
          <a:xfrm>
            <a:off x="428596" y="4429132"/>
            <a:ext cx="2166938" cy="1441999"/>
          </a:xfrm>
          <a:prstGeom prst="rect">
            <a:avLst/>
          </a:prstGeom>
        </p:spPr>
      </p:pic>
      <p:pic>
        <p:nvPicPr>
          <p:cNvPr id="6" name="Obraz 5" descr="pojemnik.jfif"/>
          <p:cNvPicPr>
            <a:picLocks noChangeAspect="1"/>
          </p:cNvPicPr>
          <p:nvPr/>
        </p:nvPicPr>
        <p:blipFill>
          <a:blip r:embed="rId4"/>
          <a:stretch>
            <a:fillRect/>
          </a:stretch>
        </p:blipFill>
        <p:spPr>
          <a:xfrm>
            <a:off x="3428992" y="4500570"/>
            <a:ext cx="2095500" cy="1394460"/>
          </a:xfrm>
          <a:prstGeom prst="rect">
            <a:avLst/>
          </a:prstGeom>
        </p:spPr>
      </p:pic>
    </p:spTree>
  </p:cSld>
  <p:clrMapOvr>
    <a:masterClrMapping/>
  </p:clrMapOvr>
  <p:transition>
    <p:pull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zawartości 2"/>
          <p:cNvSpPr>
            <a:spLocks noGrp="1"/>
          </p:cNvSpPr>
          <p:nvPr>
            <p:ph idx="1"/>
          </p:nvPr>
        </p:nvSpPr>
        <p:spPr/>
        <p:txBody>
          <a:bodyPr>
            <a:normAutofit/>
          </a:bodyPr>
          <a:lstStyle/>
          <a:p>
            <a:r>
              <a:rPr lang="pl-PL" sz="2000" dirty="0" smtClean="0"/>
              <a:t>Chrońmy drzewa, które są naturalnymi płucami naszej planety. Bardzo dużo drzew jest wycinanych pod uprawy lub dla przemysłu, dlatego jeśli nie jest nam potrzebny bilet czy potwierdzenie nie drukujmy ich (możemy odczytać z telefonu), zbierajmy makulaturę, dokumenty drukujmy po dwóch stronach kartki, dobrze chrońmy drewniane meble w naszych domach aby posłużyły nam </a:t>
            </a:r>
            <a:r>
              <a:rPr lang="pl-PL" sz="2000" dirty="0" smtClean="0"/>
              <a:t>bardzo długo, sadźmy nowe </a:t>
            </a:r>
            <a:r>
              <a:rPr lang="pl-PL" sz="2000" dirty="0" smtClean="0"/>
              <a:t>drzewa.</a:t>
            </a:r>
            <a:endParaRPr lang="pl-PL" sz="2000" dirty="0"/>
          </a:p>
        </p:txBody>
      </p:sp>
      <p:pic>
        <p:nvPicPr>
          <p:cNvPr id="4" name="Obraz 3" descr="sadzenie-drzewa.jpeg"/>
          <p:cNvPicPr>
            <a:picLocks noChangeAspect="1"/>
          </p:cNvPicPr>
          <p:nvPr/>
        </p:nvPicPr>
        <p:blipFill>
          <a:blip r:embed="rId2" cstate="print"/>
          <a:stretch>
            <a:fillRect/>
          </a:stretch>
        </p:blipFill>
        <p:spPr>
          <a:xfrm>
            <a:off x="4786314" y="3929066"/>
            <a:ext cx="3714776" cy="2476518"/>
          </a:xfrm>
          <a:prstGeom prst="rect">
            <a:avLst/>
          </a:prstGeom>
        </p:spPr>
      </p:pic>
      <p:pic>
        <p:nvPicPr>
          <p:cNvPr id="5" name="Obraz 4" descr="makulatura.png"/>
          <p:cNvPicPr>
            <a:picLocks noChangeAspect="1"/>
          </p:cNvPicPr>
          <p:nvPr/>
        </p:nvPicPr>
        <p:blipFill>
          <a:blip r:embed="rId3"/>
          <a:stretch>
            <a:fillRect/>
          </a:stretch>
        </p:blipFill>
        <p:spPr>
          <a:xfrm>
            <a:off x="642910" y="4429132"/>
            <a:ext cx="3700827" cy="1481709"/>
          </a:xfrm>
          <a:prstGeom prst="rect">
            <a:avLst/>
          </a:prstGeom>
        </p:spPr>
      </p:pic>
    </p:spTree>
  </p:cSld>
  <p:clrMapOvr>
    <a:masterClrMapping/>
  </p:clrMapOvr>
  <p:transition>
    <p:pull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zawartości 2"/>
          <p:cNvSpPr>
            <a:spLocks noGrp="1"/>
          </p:cNvSpPr>
          <p:nvPr>
            <p:ph idx="1"/>
          </p:nvPr>
        </p:nvSpPr>
        <p:spPr/>
        <p:txBody>
          <a:bodyPr>
            <a:normAutofit/>
          </a:bodyPr>
          <a:lstStyle/>
          <a:p>
            <a:pPr>
              <a:buNone/>
            </a:pPr>
            <a:r>
              <a:rPr lang="pl-PL" sz="2000" dirty="0" smtClean="0"/>
              <a:t>    Zużywanie </a:t>
            </a:r>
            <a:r>
              <a:rPr lang="pl-PL" sz="2000" dirty="0" smtClean="0"/>
              <a:t>energii </a:t>
            </a:r>
            <a:r>
              <a:rPr lang="pl-PL" sz="2000" dirty="0" smtClean="0"/>
              <a:t>elektrycznej stanowi </a:t>
            </a:r>
            <a:r>
              <a:rPr lang="pl-PL" sz="2000" dirty="0" smtClean="0"/>
              <a:t>jak </a:t>
            </a:r>
            <a:r>
              <a:rPr lang="pl-PL" sz="2000" dirty="0" smtClean="0"/>
              <a:t>dotąd zdecydowanie </a:t>
            </a:r>
            <a:r>
              <a:rPr lang="pl-PL" sz="2000" dirty="0" smtClean="0"/>
              <a:t>największe źródło emisji gazów cieplarnianych powodowanych przez </a:t>
            </a:r>
            <a:r>
              <a:rPr lang="pl-PL" sz="2000" dirty="0" smtClean="0"/>
              <a:t>człowieka. Możemy ograniczyć zużycie energii poprzez wyłączanie urządzeń elektrycznych, gdy ich nie używamy (w nocy i gdy wychodzimy z domu), nawet na czuwaniu pobierają prąd; używaniu żarówek i sprzętu energooszczędnego </a:t>
            </a:r>
            <a:endParaRPr lang="pl-PL" sz="2000" dirty="0"/>
          </a:p>
        </p:txBody>
      </p:sp>
      <p:pic>
        <p:nvPicPr>
          <p:cNvPr id="4" name="Obraz 3" descr="A+++.jfif"/>
          <p:cNvPicPr>
            <a:picLocks noChangeAspect="1"/>
          </p:cNvPicPr>
          <p:nvPr/>
        </p:nvPicPr>
        <p:blipFill>
          <a:blip r:embed="rId2"/>
          <a:stretch>
            <a:fillRect/>
          </a:stretch>
        </p:blipFill>
        <p:spPr>
          <a:xfrm>
            <a:off x="5286380" y="4022205"/>
            <a:ext cx="3589982" cy="2107430"/>
          </a:xfrm>
          <a:prstGeom prst="rect">
            <a:avLst/>
          </a:prstGeom>
        </p:spPr>
      </p:pic>
      <p:pic>
        <p:nvPicPr>
          <p:cNvPr id="5" name="Obraz 4" descr="pobrane.jfif"/>
          <p:cNvPicPr>
            <a:picLocks noChangeAspect="1"/>
          </p:cNvPicPr>
          <p:nvPr/>
        </p:nvPicPr>
        <p:blipFill>
          <a:blip r:embed="rId3"/>
          <a:stretch>
            <a:fillRect/>
          </a:stretch>
        </p:blipFill>
        <p:spPr>
          <a:xfrm>
            <a:off x="1357290" y="4143380"/>
            <a:ext cx="3214320" cy="2138984"/>
          </a:xfrm>
          <a:prstGeom prst="rect">
            <a:avLst/>
          </a:prstGeom>
        </p:spPr>
      </p:pic>
    </p:spTree>
  </p:cSld>
  <p:clrMapOvr>
    <a:masterClrMapping/>
  </p:clrMapOvr>
  <p:transition>
    <p:pull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zawartości 2"/>
          <p:cNvSpPr>
            <a:spLocks noGrp="1"/>
          </p:cNvSpPr>
          <p:nvPr>
            <p:ph idx="1"/>
          </p:nvPr>
        </p:nvSpPr>
        <p:spPr/>
        <p:txBody>
          <a:bodyPr>
            <a:normAutofit/>
          </a:bodyPr>
          <a:lstStyle/>
          <a:p>
            <a:pPr algn="ctr">
              <a:buNone/>
            </a:pPr>
            <a:r>
              <a:rPr lang="pl-PL" sz="2000" dirty="0" smtClean="0"/>
              <a:t>Naszym domem we Wszechświecie</a:t>
            </a:r>
          </a:p>
          <a:p>
            <a:pPr algn="ctr">
              <a:buNone/>
            </a:pPr>
            <a:r>
              <a:rPr lang="pl-PL" sz="2000" dirty="0" smtClean="0"/>
              <a:t>Jest Planeta Ziemia, jak wiecie.</a:t>
            </a:r>
          </a:p>
          <a:p>
            <a:pPr algn="ctr">
              <a:buNone/>
            </a:pPr>
            <a:r>
              <a:rPr lang="pl-PL" sz="2000" dirty="0" smtClean="0"/>
              <a:t>Daje nam swe bogactwa w darze,</a:t>
            </a:r>
          </a:p>
          <a:p>
            <a:pPr algn="ctr">
              <a:buNone/>
            </a:pPr>
            <a:r>
              <a:rPr lang="pl-PL" sz="2000" dirty="0" smtClean="0"/>
              <a:t>Czy będziemy dobrym gospodarzem?</a:t>
            </a:r>
          </a:p>
          <a:p>
            <a:pPr algn="ctr">
              <a:buNone/>
            </a:pPr>
            <a:r>
              <a:rPr lang="pl-PL" sz="2000" dirty="0" smtClean="0"/>
              <a:t>Czy odpowiednio o dom zadbamy?</a:t>
            </a:r>
          </a:p>
          <a:p>
            <a:pPr algn="ctr">
              <a:buNone/>
            </a:pPr>
            <a:r>
              <a:rPr lang="pl-PL" sz="2000" dirty="0" smtClean="0"/>
              <a:t>Czy spustoszymy świat darowany?</a:t>
            </a:r>
            <a:endParaRPr lang="pl-PL" sz="2000" dirty="0"/>
          </a:p>
        </p:txBody>
      </p:sp>
      <p:pic>
        <p:nvPicPr>
          <p:cNvPr id="5" name="Obraz 4" descr="ziemia klimat.jpg"/>
          <p:cNvPicPr>
            <a:picLocks noChangeAspect="1"/>
          </p:cNvPicPr>
          <p:nvPr/>
        </p:nvPicPr>
        <p:blipFill>
          <a:blip r:embed="rId2"/>
          <a:stretch>
            <a:fillRect/>
          </a:stretch>
        </p:blipFill>
        <p:spPr>
          <a:xfrm>
            <a:off x="3500430" y="4071942"/>
            <a:ext cx="3453421" cy="2282770"/>
          </a:xfrm>
          <a:prstGeom prst="rect">
            <a:avLst/>
          </a:prstGeom>
        </p:spPr>
      </p:pic>
    </p:spTree>
  </p:cSld>
  <p:clrMapOvr>
    <a:masterClrMapping/>
  </p:clrMapOvr>
  <p:transition>
    <p:pull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zawartości 2"/>
          <p:cNvSpPr>
            <a:spLocks noGrp="1"/>
          </p:cNvSpPr>
          <p:nvPr>
            <p:ph idx="1"/>
          </p:nvPr>
        </p:nvSpPr>
        <p:spPr/>
        <p:txBody>
          <a:bodyPr>
            <a:normAutofit/>
          </a:bodyPr>
          <a:lstStyle/>
          <a:p>
            <a:r>
              <a:rPr lang="pl-PL" sz="2800" dirty="0" smtClean="0"/>
              <a:t>Jesteśmy mieszkańcami tej samej planety i od nas zależy jaki będziemy mieć wpływ na klimat nie tylko w najbliższej okolicy, ale na całej Ziemi.</a:t>
            </a:r>
            <a:endParaRPr lang="pl-PL" sz="2800" dirty="0"/>
          </a:p>
        </p:txBody>
      </p:sp>
      <p:pic>
        <p:nvPicPr>
          <p:cNvPr id="4" name="Obraz 3" descr="eko.jfif"/>
          <p:cNvPicPr>
            <a:picLocks noChangeAspect="1"/>
          </p:cNvPicPr>
          <p:nvPr/>
        </p:nvPicPr>
        <p:blipFill>
          <a:blip r:embed="rId2"/>
          <a:stretch>
            <a:fillRect/>
          </a:stretch>
        </p:blipFill>
        <p:spPr>
          <a:xfrm>
            <a:off x="1928794" y="3643314"/>
            <a:ext cx="6054957" cy="2627958"/>
          </a:xfrm>
          <a:prstGeom prst="rect">
            <a:avLst/>
          </a:prstGeom>
        </p:spPr>
      </p:pic>
    </p:spTree>
  </p:cSld>
  <p:clrMapOvr>
    <a:masterClrMapping/>
  </p:clrMapOvr>
  <p:transition>
    <p:pull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zawartości 2"/>
          <p:cNvSpPr>
            <a:spLocks noGrp="1"/>
          </p:cNvSpPr>
          <p:nvPr>
            <p:ph idx="1"/>
          </p:nvPr>
        </p:nvSpPr>
        <p:spPr/>
        <p:txBody>
          <a:bodyPr>
            <a:normAutofit fontScale="85000" lnSpcReduction="20000"/>
          </a:bodyPr>
          <a:lstStyle/>
          <a:p>
            <a:endParaRPr lang="pl-PL" dirty="0" smtClean="0"/>
          </a:p>
          <a:p>
            <a:endParaRPr lang="pl-PL" dirty="0" smtClean="0"/>
          </a:p>
          <a:p>
            <a:endParaRPr lang="pl-PL" dirty="0" smtClean="0"/>
          </a:p>
          <a:p>
            <a:pPr>
              <a:buNone/>
            </a:pPr>
            <a:r>
              <a:rPr lang="pl-PL" dirty="0" smtClean="0">
                <a:solidFill>
                  <a:schemeClr val="accent3">
                    <a:lumMod val="75000"/>
                  </a:schemeClr>
                </a:solidFill>
              </a:rPr>
              <a:t>                  DZIĘKUJĘ ZA UWAGĘ !!!</a:t>
            </a:r>
          </a:p>
          <a:p>
            <a:endParaRPr lang="pl-PL" dirty="0" smtClean="0"/>
          </a:p>
          <a:p>
            <a:endParaRPr lang="pl-PL" dirty="0" smtClean="0"/>
          </a:p>
          <a:p>
            <a:endParaRPr lang="pl-PL" dirty="0" smtClean="0"/>
          </a:p>
          <a:p>
            <a:endParaRPr lang="pl-PL" dirty="0" smtClean="0"/>
          </a:p>
          <a:p>
            <a:endParaRPr lang="pl-PL" dirty="0" smtClean="0"/>
          </a:p>
          <a:p>
            <a:pPr>
              <a:buNone/>
            </a:pPr>
            <a:r>
              <a:rPr lang="pl-PL" dirty="0" smtClean="0"/>
              <a:t>                                      Sandra Adamczyk</a:t>
            </a:r>
          </a:p>
          <a:p>
            <a:pPr>
              <a:buNone/>
            </a:pPr>
            <a:r>
              <a:rPr lang="pl-PL" dirty="0" smtClean="0"/>
              <a:t> </a:t>
            </a:r>
            <a:r>
              <a:rPr lang="pl-PL" dirty="0" smtClean="0"/>
              <a:t>                                              </a:t>
            </a:r>
            <a:r>
              <a:rPr lang="pl-PL" dirty="0" err="1" smtClean="0"/>
              <a:t>kl.VI</a:t>
            </a:r>
            <a:r>
              <a:rPr lang="pl-PL" dirty="0" smtClean="0"/>
              <a:t> B</a:t>
            </a:r>
            <a:endParaRPr lang="pl-PL" dirty="0"/>
          </a:p>
        </p:txBody>
      </p:sp>
    </p:spTree>
  </p:cSld>
  <p:clrMapOvr>
    <a:masterClrMapping/>
  </p:clrMapOvr>
  <p:transition>
    <p:pull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dirty="0" smtClean="0"/>
              <a:t>Źródła     </a:t>
            </a:r>
            <a:endParaRPr lang="pl-PL" dirty="0"/>
          </a:p>
        </p:txBody>
      </p:sp>
      <p:sp>
        <p:nvSpPr>
          <p:cNvPr id="3" name="Symbol zastępczy zawartości 2"/>
          <p:cNvSpPr>
            <a:spLocks noGrp="1"/>
          </p:cNvSpPr>
          <p:nvPr>
            <p:ph idx="1"/>
          </p:nvPr>
        </p:nvSpPr>
        <p:spPr/>
        <p:txBody>
          <a:bodyPr/>
          <a:lstStyle/>
          <a:p>
            <a:pPr algn="ctr">
              <a:buNone/>
            </a:pPr>
            <a:r>
              <a:rPr lang="pl-PL" sz="1800" dirty="0" smtClean="0">
                <a:solidFill>
                  <a:schemeClr val="accent4">
                    <a:lumMod val="75000"/>
                  </a:schemeClr>
                </a:solidFill>
                <a:hlinkClick r:id="rId2"/>
              </a:rPr>
              <a:t>     </a:t>
            </a:r>
            <a:r>
              <a:rPr lang="pl-PL" sz="1800" dirty="0" err="1" smtClean="0">
                <a:solidFill>
                  <a:schemeClr val="accent4">
                    <a:lumMod val="75000"/>
                  </a:schemeClr>
                </a:solidFill>
                <a:hlinkClick r:id="rId2"/>
              </a:rPr>
              <a:t>www.pixers.pl</a:t>
            </a:r>
            <a:r>
              <a:rPr lang="pl-PL" sz="1800" dirty="0" smtClean="0">
                <a:solidFill>
                  <a:schemeClr val="accent4">
                    <a:lumMod val="75000"/>
                  </a:schemeClr>
                </a:solidFill>
              </a:rPr>
              <a:t/>
            </a:r>
            <a:br>
              <a:rPr lang="pl-PL" sz="1800" dirty="0" smtClean="0">
                <a:solidFill>
                  <a:schemeClr val="accent4">
                    <a:lumMod val="75000"/>
                  </a:schemeClr>
                </a:solidFill>
              </a:rPr>
            </a:br>
            <a:r>
              <a:rPr lang="pl-PL" sz="1800" dirty="0" err="1" smtClean="0">
                <a:solidFill>
                  <a:schemeClr val="accent4">
                    <a:lumMod val="75000"/>
                  </a:schemeClr>
                </a:solidFill>
                <a:hlinkClick r:id="rId3"/>
              </a:rPr>
              <a:t>www.wschowa.news</a:t>
            </a:r>
            <a:r>
              <a:rPr lang="pl-PL" sz="1800" dirty="0" smtClean="0">
                <a:solidFill>
                  <a:schemeClr val="accent4">
                    <a:lumMod val="75000"/>
                  </a:schemeClr>
                </a:solidFill>
              </a:rPr>
              <a:t/>
            </a:r>
            <a:br>
              <a:rPr lang="pl-PL" sz="1800" dirty="0" smtClean="0">
                <a:solidFill>
                  <a:schemeClr val="accent4">
                    <a:lumMod val="75000"/>
                  </a:schemeClr>
                </a:solidFill>
              </a:rPr>
            </a:br>
            <a:r>
              <a:rPr lang="pl-PL" sz="1800" dirty="0" err="1" smtClean="0">
                <a:solidFill>
                  <a:schemeClr val="accent4">
                    <a:lumMod val="75000"/>
                  </a:schemeClr>
                </a:solidFill>
              </a:rPr>
              <a:t>www.encyklopedia</a:t>
            </a:r>
            <a:r>
              <a:rPr lang="pl-PL" sz="1800" dirty="0" smtClean="0">
                <a:solidFill>
                  <a:schemeClr val="accent4">
                    <a:lumMod val="75000"/>
                  </a:schemeClr>
                </a:solidFill>
              </a:rPr>
              <a:t> </a:t>
            </a:r>
            <a:r>
              <a:rPr lang="pl-PL" sz="1800" dirty="0" err="1" smtClean="0">
                <a:solidFill>
                  <a:schemeClr val="accent4">
                    <a:lumMod val="75000"/>
                  </a:schemeClr>
                </a:solidFill>
              </a:rPr>
              <a:t>w</a:t>
            </a:r>
            <a:r>
              <a:rPr lang="pl-PL" sz="1800" dirty="0" err="1" smtClean="0">
                <a:solidFill>
                  <a:schemeClr val="accent4">
                    <a:lumMod val="75000"/>
                  </a:schemeClr>
                </a:solidFill>
              </a:rPr>
              <a:t>yborcza.biz</a:t>
            </a:r>
            <a:r>
              <a:rPr lang="pl-PL" sz="1800" dirty="0" smtClean="0">
                <a:solidFill>
                  <a:schemeClr val="accent4">
                    <a:lumMod val="75000"/>
                  </a:schemeClr>
                </a:solidFill>
              </a:rPr>
              <a:t/>
            </a:r>
            <a:br>
              <a:rPr lang="pl-PL" sz="1800" dirty="0" smtClean="0">
                <a:solidFill>
                  <a:schemeClr val="accent4">
                    <a:lumMod val="75000"/>
                  </a:schemeClr>
                </a:solidFill>
              </a:rPr>
            </a:br>
            <a:r>
              <a:rPr lang="pl-PL" sz="1800" dirty="0" err="1" smtClean="0">
                <a:solidFill>
                  <a:schemeClr val="accent4">
                    <a:lumMod val="75000"/>
                  </a:schemeClr>
                </a:solidFill>
              </a:rPr>
              <a:t>www.slideplayer.pl</a:t>
            </a:r>
            <a:r>
              <a:rPr lang="pl-PL" sz="1800" dirty="0" smtClean="0">
                <a:solidFill>
                  <a:schemeClr val="accent4">
                    <a:lumMod val="75000"/>
                  </a:schemeClr>
                </a:solidFill>
              </a:rPr>
              <a:t/>
            </a:r>
            <a:br>
              <a:rPr lang="pl-PL" sz="1800" dirty="0" smtClean="0">
                <a:solidFill>
                  <a:schemeClr val="accent4">
                    <a:lumMod val="75000"/>
                  </a:schemeClr>
                </a:solidFill>
              </a:rPr>
            </a:br>
            <a:r>
              <a:rPr lang="pl-PL" sz="1800" dirty="0" err="1" smtClean="0">
                <a:solidFill>
                  <a:schemeClr val="accent4">
                    <a:lumMod val="75000"/>
                  </a:schemeClr>
                </a:solidFill>
              </a:rPr>
              <a:t>www.facebook.com</a:t>
            </a:r>
            <a:r>
              <a:rPr lang="pl-PL" sz="1800" dirty="0" smtClean="0">
                <a:solidFill>
                  <a:schemeClr val="accent4">
                    <a:lumMod val="75000"/>
                  </a:schemeClr>
                </a:solidFill>
              </a:rPr>
              <a:t/>
            </a:r>
            <a:br>
              <a:rPr lang="pl-PL" sz="1800" dirty="0" smtClean="0">
                <a:solidFill>
                  <a:schemeClr val="accent4">
                    <a:lumMod val="75000"/>
                  </a:schemeClr>
                </a:solidFill>
              </a:rPr>
            </a:br>
            <a:r>
              <a:rPr lang="pl-PL" sz="1800" dirty="0" err="1" smtClean="0">
                <a:solidFill>
                  <a:schemeClr val="accent4">
                    <a:lumMod val="75000"/>
                  </a:schemeClr>
                </a:solidFill>
              </a:rPr>
              <a:t>www.</a:t>
            </a:r>
            <a:r>
              <a:rPr lang="pl-PL" sz="1800" dirty="0" err="1" smtClean="0">
                <a:solidFill>
                  <a:schemeClr val="accent4">
                    <a:lumMod val="75000"/>
                  </a:schemeClr>
                </a:solidFill>
              </a:rPr>
              <a:t>p</a:t>
            </a:r>
            <a:r>
              <a:rPr lang="pl-PL" sz="1800" dirty="0" err="1" smtClean="0">
                <a:solidFill>
                  <a:schemeClr val="accent4">
                    <a:lumMod val="75000"/>
                  </a:schemeClr>
                </a:solidFill>
              </a:rPr>
              <a:t>ielęgnacja-ciała.net</a:t>
            </a:r>
            <a:r>
              <a:rPr lang="pl-PL" sz="1800" dirty="0" smtClean="0">
                <a:solidFill>
                  <a:schemeClr val="accent4">
                    <a:lumMod val="75000"/>
                  </a:schemeClr>
                </a:solidFill>
              </a:rPr>
              <a:t/>
            </a:r>
            <a:br>
              <a:rPr lang="pl-PL" sz="1800" dirty="0" smtClean="0">
                <a:solidFill>
                  <a:schemeClr val="accent4">
                    <a:lumMod val="75000"/>
                  </a:schemeClr>
                </a:solidFill>
              </a:rPr>
            </a:br>
            <a:r>
              <a:rPr lang="pl-PL" sz="1800" dirty="0" err="1" smtClean="0">
                <a:solidFill>
                  <a:schemeClr val="accent4">
                    <a:lumMod val="75000"/>
                  </a:schemeClr>
                </a:solidFill>
              </a:rPr>
              <a:t>www.hotgear.pl</a:t>
            </a:r>
            <a:r>
              <a:rPr lang="pl-PL" sz="1800" dirty="0" smtClean="0">
                <a:solidFill>
                  <a:schemeClr val="accent4">
                    <a:lumMod val="75000"/>
                  </a:schemeClr>
                </a:solidFill>
              </a:rPr>
              <a:t/>
            </a:r>
            <a:br>
              <a:rPr lang="pl-PL" sz="1800" dirty="0" smtClean="0">
                <a:solidFill>
                  <a:schemeClr val="accent4">
                    <a:lumMod val="75000"/>
                  </a:schemeClr>
                </a:solidFill>
              </a:rPr>
            </a:br>
            <a:r>
              <a:rPr lang="pl-PL" sz="1800" dirty="0" err="1" smtClean="0">
                <a:solidFill>
                  <a:schemeClr val="accent4">
                    <a:lumMod val="75000"/>
                  </a:schemeClr>
                </a:solidFill>
                <a:hlinkClick r:id="rId4"/>
              </a:rPr>
              <a:t>www.freepik.pl</a:t>
            </a:r>
            <a:endParaRPr lang="pl-PL" sz="1800" dirty="0" smtClean="0">
              <a:solidFill>
                <a:schemeClr val="accent4">
                  <a:lumMod val="75000"/>
                </a:schemeClr>
              </a:solidFill>
            </a:endParaRPr>
          </a:p>
          <a:p>
            <a:pPr algn="ctr">
              <a:buNone/>
            </a:pPr>
            <a:r>
              <a:rPr lang="pl-PL" sz="1800" dirty="0" err="1" smtClean="0">
                <a:solidFill>
                  <a:schemeClr val="accent4">
                    <a:lumMod val="75000"/>
                  </a:schemeClr>
                </a:solidFill>
                <a:hlinkClick r:id="rId5"/>
              </a:rPr>
              <a:t>www.sozosfera.pl</a:t>
            </a:r>
            <a:endParaRPr lang="pl-PL" sz="1800" dirty="0" smtClean="0">
              <a:solidFill>
                <a:schemeClr val="accent4">
                  <a:lumMod val="75000"/>
                </a:schemeClr>
              </a:solidFill>
            </a:endParaRPr>
          </a:p>
          <a:p>
            <a:pPr algn="ctr">
              <a:buNone/>
            </a:pPr>
            <a:r>
              <a:rPr lang="pl-PL" sz="1800" dirty="0" err="1" smtClean="0">
                <a:solidFill>
                  <a:schemeClr val="accent4">
                    <a:lumMod val="75000"/>
                  </a:schemeClr>
                </a:solidFill>
              </a:rPr>
              <a:t>www.wlaczoszczedzanie.pl</a:t>
            </a:r>
            <a:r>
              <a:rPr lang="pl-PL" sz="1800" dirty="0" smtClean="0">
                <a:solidFill>
                  <a:schemeClr val="accent4">
                    <a:lumMod val="75000"/>
                  </a:schemeClr>
                </a:solidFill>
              </a:rPr>
              <a:t>                                                                                                                                                  </a:t>
            </a:r>
          </a:p>
          <a:p>
            <a:pPr>
              <a:buNone/>
            </a:pPr>
            <a:r>
              <a:rPr lang="pl-PL" sz="1800" dirty="0" smtClean="0"/>
              <a:t> </a:t>
            </a:r>
            <a:r>
              <a:rPr lang="pl-PL" dirty="0" smtClean="0"/>
              <a:t/>
            </a:r>
            <a:br>
              <a:rPr lang="pl-PL" dirty="0" smtClean="0"/>
            </a:br>
            <a:r>
              <a:rPr lang="pl-PL" dirty="0" smtClean="0"/>
              <a:t> </a:t>
            </a:r>
            <a:endParaRPr lang="pl-PL" dirty="0"/>
          </a:p>
        </p:txBody>
      </p:sp>
    </p:spTree>
  </p:cSld>
  <p:clrMapOvr>
    <a:masterClrMapping/>
  </p:clrMapOvr>
  <p:transition>
    <p:pull dir="d"/>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zesilenie">
  <a:themeElements>
    <a:clrScheme name="Przesileni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Przesileni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Przesileni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1746</TotalTime>
  <Words>442</Words>
  <Application>Microsoft Office PowerPoint</Application>
  <PresentationFormat>Pokaz na ekranie (4:3)</PresentationFormat>
  <Paragraphs>47</Paragraphs>
  <Slides>15</Slides>
  <Notes>0</Notes>
  <HiddenSlides>0</HiddenSlides>
  <MMClips>0</MMClips>
  <ScaleCrop>false</ScaleCrop>
  <HeadingPairs>
    <vt:vector size="4" baseType="variant">
      <vt:variant>
        <vt:lpstr>Motyw</vt:lpstr>
      </vt:variant>
      <vt:variant>
        <vt:i4>1</vt:i4>
      </vt:variant>
      <vt:variant>
        <vt:lpstr>Tytuły slajdów</vt:lpstr>
      </vt:variant>
      <vt:variant>
        <vt:i4>15</vt:i4>
      </vt:variant>
    </vt:vector>
  </HeadingPairs>
  <TitlesOfParts>
    <vt:vector size="16" baseType="lpstr">
      <vt:lpstr>Przesilenie</vt:lpstr>
      <vt:lpstr>     CHROŃMY KLIMAT !!!</vt:lpstr>
      <vt:lpstr>Slajd 2</vt:lpstr>
      <vt:lpstr>Jakie skutki zmian klimatu w Polsce już obserwujemy : </vt:lpstr>
      <vt:lpstr>Slajd 4</vt:lpstr>
      <vt:lpstr>Slajd 5</vt:lpstr>
      <vt:lpstr>Slajd 6</vt:lpstr>
      <vt:lpstr>Slajd 7</vt:lpstr>
      <vt:lpstr>Slajd 8</vt:lpstr>
      <vt:lpstr>Slajd 9</vt:lpstr>
      <vt:lpstr>Slajd 10</vt:lpstr>
      <vt:lpstr>Slajd 11</vt:lpstr>
      <vt:lpstr>Slajd 12</vt:lpstr>
      <vt:lpstr>Slajd 13</vt:lpstr>
      <vt:lpstr>Slajd 14</vt:lpstr>
      <vt:lpstr>Źródła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CHROŃMY KLIMAT !!!</dc:title>
  <dc:creator>Acer</dc:creator>
  <cp:lastModifiedBy>Acer</cp:lastModifiedBy>
  <cp:revision>101</cp:revision>
  <dcterms:created xsi:type="dcterms:W3CDTF">2021-04-17T17:09:34Z</dcterms:created>
  <dcterms:modified xsi:type="dcterms:W3CDTF">2021-04-19T15:46:12Z</dcterms:modified>
</cp:coreProperties>
</file>