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5"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D019D1-92B3-2454-C016-4A8F9E7154ED}" v="29" dt="2021-03-15T13:00:44.443"/>
    <p1510:client id="{55C54590-6C71-5833-C3C4-066E77E6656D}" v="945" dt="2021-03-14T13:18:59.369"/>
    <p1510:client id="{760F9B9A-596B-C2F0-BE00-945F8D0285F2}" v="258" dt="2021-03-15T13:59:10.261"/>
    <p1510:client id="{873EB49F-50A1-B000-F9B3-9C860E57649F}" v="1" dt="2021-03-14T17:18:02.120"/>
    <p1510:client id="{9D4F2A62-8356-4265-B62E-E108432583D1}" v="208" dt="2021-03-14T12:10:53.2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4/22/2021</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742172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4/22/2021</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122805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4/22/2021</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699816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4/22/2021</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281604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4/22/2021</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31481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4/22/2021</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40647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4/22/2021</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545279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4/22/2021</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831454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4/22/2021</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432474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4/22/2021</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06857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4/22/2021</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897119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4/22/2021</a:t>
            </a:fld>
            <a:endParaRPr lang="en-US"/>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412226303"/>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18" r:id="rId6"/>
    <p:sldLayoutId id="2147483814" r:id="rId7"/>
    <p:sldLayoutId id="2147483815" r:id="rId8"/>
    <p:sldLayoutId id="2147483816" r:id="rId9"/>
    <p:sldLayoutId id="2147483817" r:id="rId10"/>
    <p:sldLayoutId id="2147483819"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7" name="Rectangle 139">
            <a:extLst>
              <a:ext uri="{FF2B5EF4-FFF2-40B4-BE49-F238E27FC236}">
                <a16:creationId xmlns:a16="http://schemas.microsoft.com/office/drawing/2014/main" id="{3A6C273A-38F2-4D34-98BF-47B248862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38" name="Rectangle 141">
            <a:extLst>
              <a:ext uri="{FF2B5EF4-FFF2-40B4-BE49-F238E27FC236}">
                <a16:creationId xmlns:a16="http://schemas.microsoft.com/office/drawing/2014/main" id="{2E2CF659-EE5D-432C-B47F-10AC4A48A3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39" name="Rectangle 143">
            <a:extLst>
              <a:ext uri="{FF2B5EF4-FFF2-40B4-BE49-F238E27FC236}">
                <a16:creationId xmlns:a16="http://schemas.microsoft.com/office/drawing/2014/main" id="{683AA549-1F0C-46E0-AAD8-DC3DC6CA6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braz 5" descr="Obraz zawierający osoba, trzymający, ręka, zielony&#10;&#10;Opis wygenerowany automatycznie">
            <a:extLst>
              <a:ext uri="{FF2B5EF4-FFF2-40B4-BE49-F238E27FC236}">
                <a16:creationId xmlns:a16="http://schemas.microsoft.com/office/drawing/2014/main" id="{46B56002-ACA9-4D6C-B3C6-98F5E4FFB9CF}"/>
              </a:ext>
            </a:extLst>
          </p:cNvPr>
          <p:cNvPicPr>
            <a:picLocks noChangeAspect="1"/>
          </p:cNvPicPr>
          <p:nvPr/>
        </p:nvPicPr>
        <p:blipFill rotWithShape="1">
          <a:blip r:embed="rId2">
            <a:alphaModFix amt="70000"/>
          </a:blip>
          <a:srcRect t="13650" r="-1" b="7948"/>
          <a:stretch/>
        </p:blipFill>
        <p:spPr>
          <a:xfrm>
            <a:off x="20" y="10"/>
            <a:ext cx="12188932" cy="6856614"/>
          </a:xfrm>
          <a:prstGeom prst="rect">
            <a:avLst/>
          </a:prstGeom>
        </p:spPr>
      </p:pic>
      <p:grpSp>
        <p:nvGrpSpPr>
          <p:cNvPr id="141" name="Bottom Right">
            <a:extLst>
              <a:ext uri="{FF2B5EF4-FFF2-40B4-BE49-F238E27FC236}">
                <a16:creationId xmlns:a16="http://schemas.microsoft.com/office/drawing/2014/main" id="{7B2F7E43-35EC-4103-9D95-2ACDB00387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47" name="Graphic 157">
              <a:extLst>
                <a:ext uri="{FF2B5EF4-FFF2-40B4-BE49-F238E27FC236}">
                  <a16:creationId xmlns:a16="http://schemas.microsoft.com/office/drawing/2014/main" id="{4CBE545A-C704-48FA-8193-05D4FDAA21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49" name="Freeform: Shape 148">
                <a:extLst>
                  <a:ext uri="{FF2B5EF4-FFF2-40B4-BE49-F238E27FC236}">
                    <a16:creationId xmlns:a16="http://schemas.microsoft.com/office/drawing/2014/main" id="{DFC12F8B-A54C-43DD-B393-14555547B6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50" name="Freeform: Shape 149">
                <a:extLst>
                  <a:ext uri="{FF2B5EF4-FFF2-40B4-BE49-F238E27FC236}">
                    <a16:creationId xmlns:a16="http://schemas.microsoft.com/office/drawing/2014/main" id="{E3B33274-B053-4224-A5A0-B90126BFF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51" name="Freeform: Shape 150">
                <a:extLst>
                  <a:ext uri="{FF2B5EF4-FFF2-40B4-BE49-F238E27FC236}">
                    <a16:creationId xmlns:a16="http://schemas.microsoft.com/office/drawing/2014/main" id="{1C7170C7-58C1-4C2A-BCB1-A35DA8E12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52" name="Freeform: Shape 151">
                <a:extLst>
                  <a:ext uri="{FF2B5EF4-FFF2-40B4-BE49-F238E27FC236}">
                    <a16:creationId xmlns:a16="http://schemas.microsoft.com/office/drawing/2014/main" id="{5931EDD4-C978-4F30-9A9D-2C5D3B3E4B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53" name="Freeform: Shape 152">
                <a:extLst>
                  <a:ext uri="{FF2B5EF4-FFF2-40B4-BE49-F238E27FC236}">
                    <a16:creationId xmlns:a16="http://schemas.microsoft.com/office/drawing/2014/main" id="{3E984CF3-8D55-4CD4-8256-69FDFE61C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54" name="Freeform: Shape 153">
                <a:extLst>
                  <a:ext uri="{FF2B5EF4-FFF2-40B4-BE49-F238E27FC236}">
                    <a16:creationId xmlns:a16="http://schemas.microsoft.com/office/drawing/2014/main" id="{E9CC4F5D-4692-4689-807E-46C4886AD3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55" name="Freeform: Shape 154">
                <a:extLst>
                  <a:ext uri="{FF2B5EF4-FFF2-40B4-BE49-F238E27FC236}">
                    <a16:creationId xmlns:a16="http://schemas.microsoft.com/office/drawing/2014/main" id="{B872E016-A490-4CAF-AAC9-3EE29CBD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48" name="Freeform: Shape 147">
              <a:extLst>
                <a:ext uri="{FF2B5EF4-FFF2-40B4-BE49-F238E27FC236}">
                  <a16:creationId xmlns:a16="http://schemas.microsoft.com/office/drawing/2014/main" id="{594A6B7E-847F-437A-BC2F-A78EE3F87D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57" name="Footer Placeholder 42">
            <a:extLst>
              <a:ext uri="{FF2B5EF4-FFF2-40B4-BE49-F238E27FC236}">
                <a16:creationId xmlns:a16="http://schemas.microsoft.com/office/drawing/2014/main" id="{03E51277-1095-412F-913B-8FA8021AA626}"/>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cap="all" spc="200">
              <a:latin typeface="Segoe UI Semilight" panose="020B0402040204020203" pitchFamily="34" charset="0"/>
              <a:cs typeface="Segoe UI Semilight" panose="020B0402040204020203" pitchFamily="34" charset="0"/>
            </a:endParaRPr>
          </a:p>
        </p:txBody>
      </p:sp>
      <p:grpSp>
        <p:nvGrpSpPr>
          <p:cNvPr id="159" name="Top Left">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87"/>
            <a:ext cx="7921775" cy="6887020"/>
            <a:chOff x="3662362" y="1504950"/>
            <a:chExt cx="4411694" cy="3835431"/>
          </a:xfrm>
          <a:noFill/>
        </p:grpSpPr>
        <p:sp>
          <p:nvSpPr>
            <p:cNvPr id="160" name="Freeform: Shape 159">
              <a:extLst>
                <a:ext uri="{FF2B5EF4-FFF2-40B4-BE49-F238E27FC236}">
                  <a16:creationId xmlns:a16="http://schemas.microsoft.com/office/drawing/2014/main" id="{712269F1-E4D6-4EEB-8A0F-059FAFC408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95342" y="1540859"/>
              <a:ext cx="2478714" cy="3799522"/>
            </a:xfrm>
            <a:custGeom>
              <a:avLst/>
              <a:gdLst>
                <a:gd name="connsiteX0" fmla="*/ 545711 w 2478714"/>
                <a:gd name="connsiteY0" fmla="*/ 3799523 h 3799522"/>
                <a:gd name="connsiteX1" fmla="*/ 280820 w 2478714"/>
                <a:gd name="connsiteY1" fmla="*/ 3178874 h 3799522"/>
                <a:gd name="connsiteX2" fmla="*/ 43076 w 2478714"/>
                <a:gd name="connsiteY2" fmla="*/ 2663762 h 3799522"/>
                <a:gd name="connsiteX3" fmla="*/ 3167 w 2478714"/>
                <a:gd name="connsiteY3" fmla="*/ 2344769 h 3799522"/>
                <a:gd name="connsiteX4" fmla="*/ 117943 w 2478714"/>
                <a:gd name="connsiteY4" fmla="*/ 1976723 h 3799522"/>
                <a:gd name="connsiteX5" fmla="*/ 224242 w 2478714"/>
                <a:gd name="connsiteY5" fmla="*/ 1744123 h 3799522"/>
                <a:gd name="connsiteX6" fmla="*/ 447222 w 2478714"/>
                <a:gd name="connsiteY6" fmla="*/ 1569244 h 3799522"/>
                <a:gd name="connsiteX7" fmla="*/ 708588 w 2478714"/>
                <a:gd name="connsiteY7" fmla="*/ 1598295 h 3799522"/>
                <a:gd name="connsiteX8" fmla="*/ 1024532 w 2478714"/>
                <a:gd name="connsiteY8" fmla="*/ 1741837 h 3799522"/>
                <a:gd name="connsiteX9" fmla="*/ 1538692 w 2478714"/>
                <a:gd name="connsiteY9" fmla="*/ 1773460 h 3799522"/>
                <a:gd name="connsiteX10" fmla="*/ 1869019 w 2478714"/>
                <a:gd name="connsiteY10" fmla="*/ 1650016 h 3799522"/>
                <a:gd name="connsiteX11" fmla="*/ 2124670 w 2478714"/>
                <a:gd name="connsiteY11" fmla="*/ 1515047 h 3799522"/>
                <a:gd name="connsiteX12" fmla="*/ 2334410 w 2478714"/>
                <a:gd name="connsiteY12" fmla="*/ 1305401 h 3799522"/>
                <a:gd name="connsiteX13" fmla="*/ 2430232 w 2478714"/>
                <a:gd name="connsiteY13" fmla="*/ 933164 h 3799522"/>
                <a:gd name="connsiteX14" fmla="*/ 2430232 w 2478714"/>
                <a:gd name="connsiteY14" fmla="*/ 571786 h 3799522"/>
                <a:gd name="connsiteX15" fmla="*/ 2445472 w 2478714"/>
                <a:gd name="connsiteY15" fmla="*/ 315659 h 3799522"/>
                <a:gd name="connsiteX16" fmla="*/ 2478714 w 2478714"/>
                <a:gd name="connsiteY16" fmla="*/ 0 h 379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8714" h="3799522">
                  <a:moveTo>
                    <a:pt x="545711" y="3799523"/>
                  </a:moveTo>
                  <a:cubicBezTo>
                    <a:pt x="492847" y="3532346"/>
                    <a:pt x="330541" y="3270313"/>
                    <a:pt x="280820" y="3178874"/>
                  </a:cubicBezTo>
                  <a:cubicBezTo>
                    <a:pt x="190047" y="3012281"/>
                    <a:pt x="98988" y="2844832"/>
                    <a:pt x="43076" y="2663762"/>
                  </a:cubicBezTo>
                  <a:cubicBezTo>
                    <a:pt x="11072" y="2560130"/>
                    <a:pt x="-7882" y="2452402"/>
                    <a:pt x="3167" y="2344769"/>
                  </a:cubicBezTo>
                  <a:cubicBezTo>
                    <a:pt x="16311" y="2216468"/>
                    <a:pt x="71175" y="2097310"/>
                    <a:pt x="117943" y="1976723"/>
                  </a:cubicBezTo>
                  <a:cubicBezTo>
                    <a:pt x="148899" y="1896904"/>
                    <a:pt x="177569" y="1815751"/>
                    <a:pt x="224242" y="1744123"/>
                  </a:cubicBezTo>
                  <a:cubicBezTo>
                    <a:pt x="277677" y="1662017"/>
                    <a:pt x="352829" y="1593437"/>
                    <a:pt x="447222" y="1569244"/>
                  </a:cubicBezTo>
                  <a:cubicBezTo>
                    <a:pt x="534090" y="1547051"/>
                    <a:pt x="624387" y="1565910"/>
                    <a:pt x="708588" y="1598295"/>
                  </a:cubicBezTo>
                  <a:cubicBezTo>
                    <a:pt x="816697" y="1640015"/>
                    <a:pt x="915948" y="1701546"/>
                    <a:pt x="1024532" y="1741837"/>
                  </a:cubicBezTo>
                  <a:cubicBezTo>
                    <a:pt x="1188743" y="1802797"/>
                    <a:pt x="1367814" y="1811750"/>
                    <a:pt x="1538692" y="1773460"/>
                  </a:cubicBezTo>
                  <a:cubicBezTo>
                    <a:pt x="1653659" y="1747647"/>
                    <a:pt x="1761863" y="1699355"/>
                    <a:pt x="1869019" y="1650016"/>
                  </a:cubicBezTo>
                  <a:cubicBezTo>
                    <a:pt x="1956744" y="1609630"/>
                    <a:pt x="2044279" y="1568291"/>
                    <a:pt x="2124670" y="1515047"/>
                  </a:cubicBezTo>
                  <a:cubicBezTo>
                    <a:pt x="2208204" y="1459706"/>
                    <a:pt x="2282976" y="1391222"/>
                    <a:pt x="2334410" y="1305401"/>
                  </a:cubicBezTo>
                  <a:cubicBezTo>
                    <a:pt x="2401181" y="1194054"/>
                    <a:pt x="2423565" y="1063276"/>
                    <a:pt x="2430232" y="933164"/>
                  </a:cubicBezTo>
                  <a:cubicBezTo>
                    <a:pt x="2436423" y="812864"/>
                    <a:pt x="2428517" y="692277"/>
                    <a:pt x="2430232" y="571786"/>
                  </a:cubicBezTo>
                  <a:cubicBezTo>
                    <a:pt x="2431470" y="486251"/>
                    <a:pt x="2438233" y="400907"/>
                    <a:pt x="2445472" y="315659"/>
                  </a:cubicBezTo>
                  <a:cubicBezTo>
                    <a:pt x="2454426" y="210217"/>
                    <a:pt x="2463284" y="104680"/>
                    <a:pt x="2478714" y="0"/>
                  </a:cubicBezTo>
                </a:path>
              </a:pathLst>
            </a:custGeom>
            <a:noFill/>
            <a:ln w="9525" cap="rnd">
              <a:solidFill>
                <a:schemeClr val="bg2">
                  <a:alpha val="25000"/>
                </a:schemeClr>
              </a:solidFill>
              <a:prstDash val="lgDash"/>
              <a:round/>
            </a:ln>
          </p:spPr>
          <p:txBody>
            <a:bodyPr rtlCol="0" anchor="ctr"/>
            <a:lstStyle/>
            <a:p>
              <a:endParaRPr lang="en-US"/>
            </a:p>
          </p:txBody>
        </p:sp>
        <p:sp>
          <p:nvSpPr>
            <p:cNvPr id="161" name="Freeform: Shape 160">
              <a:extLst>
                <a:ext uri="{FF2B5EF4-FFF2-40B4-BE49-F238E27FC236}">
                  <a16:creationId xmlns:a16="http://schemas.microsoft.com/office/drawing/2014/main" id="{088D87B2-D2A4-4577-89DC-7AF275C017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982" y="2388008"/>
              <a:ext cx="2302192" cy="2952373"/>
            </a:xfrm>
            <a:custGeom>
              <a:avLst/>
              <a:gdLst>
                <a:gd name="connsiteX0" fmla="*/ 2302193 w 2302192"/>
                <a:gd name="connsiteY0" fmla="*/ 2952373 h 2952373"/>
                <a:gd name="connsiteX1" fmla="*/ 2022729 w 2302192"/>
                <a:gd name="connsiteY1" fmla="*/ 2442309 h 2952373"/>
                <a:gd name="connsiteX2" fmla="*/ 1834039 w 2302192"/>
                <a:gd name="connsiteY2" fmla="*/ 1937199 h 2952373"/>
                <a:gd name="connsiteX3" fmla="*/ 1789748 w 2302192"/>
                <a:gd name="connsiteY3" fmla="*/ 1609063 h 2952373"/>
                <a:gd name="connsiteX4" fmla="*/ 1870139 w 2302192"/>
                <a:gd name="connsiteY4" fmla="*/ 1183962 h 2952373"/>
                <a:gd name="connsiteX5" fmla="*/ 2021110 w 2302192"/>
                <a:gd name="connsiteY5" fmla="*/ 743621 h 2952373"/>
                <a:gd name="connsiteX6" fmla="*/ 2010061 w 2302192"/>
                <a:gd name="connsiteY6" fmla="*/ 342047 h 2952373"/>
                <a:gd name="connsiteX7" fmla="*/ 1867376 w 2302192"/>
                <a:gd name="connsiteY7" fmla="*/ 55440 h 2952373"/>
                <a:gd name="connsiteX8" fmla="*/ 1652683 w 2302192"/>
                <a:gd name="connsiteY8" fmla="*/ 2862 h 2952373"/>
                <a:gd name="connsiteX9" fmla="*/ 1295305 w 2302192"/>
                <a:gd name="connsiteY9" fmla="*/ 234129 h 2952373"/>
                <a:gd name="connsiteX10" fmla="*/ 812101 w 2302192"/>
                <a:gd name="connsiteY10" fmla="*/ 886401 h 2952373"/>
                <a:gd name="connsiteX11" fmla="*/ 668846 w 2302192"/>
                <a:gd name="connsiteY11" fmla="*/ 1126145 h 2952373"/>
                <a:gd name="connsiteX12" fmla="*/ 498443 w 2302192"/>
                <a:gd name="connsiteY12" fmla="*/ 1405799 h 2952373"/>
                <a:gd name="connsiteX13" fmla="*/ 355759 w 2302192"/>
                <a:gd name="connsiteY13" fmla="*/ 1634304 h 2952373"/>
                <a:gd name="connsiteX14" fmla="*/ 161449 w 2302192"/>
                <a:gd name="connsiteY14" fmla="*/ 1913576 h 2952373"/>
                <a:gd name="connsiteX15" fmla="*/ 0 w 2302192"/>
                <a:gd name="connsiteY15" fmla="*/ 2189802 h 295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02192" h="2952373">
                  <a:moveTo>
                    <a:pt x="2302193" y="2952373"/>
                  </a:moveTo>
                  <a:cubicBezTo>
                    <a:pt x="2141125" y="2809308"/>
                    <a:pt x="2070068" y="2504603"/>
                    <a:pt x="2022729" y="2442309"/>
                  </a:cubicBezTo>
                  <a:cubicBezTo>
                    <a:pt x="1884140" y="2259810"/>
                    <a:pt x="1887760" y="2160274"/>
                    <a:pt x="1834039" y="1937199"/>
                  </a:cubicBezTo>
                  <a:cubicBezTo>
                    <a:pt x="1808131" y="1829376"/>
                    <a:pt x="1789367" y="1719838"/>
                    <a:pt x="1789748" y="1609063"/>
                  </a:cubicBezTo>
                  <a:cubicBezTo>
                    <a:pt x="1790224" y="1464092"/>
                    <a:pt x="1822418" y="1321122"/>
                    <a:pt x="1870139" y="1183962"/>
                  </a:cubicBezTo>
                  <a:cubicBezTo>
                    <a:pt x="1921288" y="1036896"/>
                    <a:pt x="1991868" y="896307"/>
                    <a:pt x="2021110" y="743621"/>
                  </a:cubicBezTo>
                  <a:cubicBezTo>
                    <a:pt x="2046637" y="610842"/>
                    <a:pt x="2036921" y="474730"/>
                    <a:pt x="2010061" y="342047"/>
                  </a:cubicBezTo>
                  <a:cubicBezTo>
                    <a:pt x="1988058" y="233367"/>
                    <a:pt x="1954340" y="122210"/>
                    <a:pt x="1867376" y="55440"/>
                  </a:cubicBezTo>
                  <a:cubicBezTo>
                    <a:pt x="1806512" y="8767"/>
                    <a:pt x="1728883" y="-7140"/>
                    <a:pt x="1652683" y="2862"/>
                  </a:cubicBezTo>
                  <a:cubicBezTo>
                    <a:pt x="1508474" y="21816"/>
                    <a:pt x="1395984" y="127068"/>
                    <a:pt x="1295305" y="234129"/>
                  </a:cubicBezTo>
                  <a:cubicBezTo>
                    <a:pt x="1109377" y="431772"/>
                    <a:pt x="953453" y="654657"/>
                    <a:pt x="812101" y="886401"/>
                  </a:cubicBezTo>
                  <a:cubicBezTo>
                    <a:pt x="763619" y="965934"/>
                    <a:pt x="716566" y="1046230"/>
                    <a:pt x="668846" y="1126145"/>
                  </a:cubicBezTo>
                  <a:cubicBezTo>
                    <a:pt x="612839" y="1219871"/>
                    <a:pt x="555308" y="1312644"/>
                    <a:pt x="498443" y="1405799"/>
                  </a:cubicBezTo>
                  <a:cubicBezTo>
                    <a:pt x="451676" y="1482475"/>
                    <a:pt x="405289" y="1559342"/>
                    <a:pt x="355759" y="1634304"/>
                  </a:cubicBezTo>
                  <a:cubicBezTo>
                    <a:pt x="293275" y="1728887"/>
                    <a:pt x="225362" y="1819946"/>
                    <a:pt x="161449" y="1913576"/>
                  </a:cubicBezTo>
                  <a:cubicBezTo>
                    <a:pt x="86487" y="2023495"/>
                    <a:pt x="0" y="2189802"/>
                    <a:pt x="0" y="2189802"/>
                  </a:cubicBezTo>
                </a:path>
              </a:pathLst>
            </a:custGeom>
            <a:noFill/>
            <a:ln w="9525" cap="rnd">
              <a:solidFill>
                <a:schemeClr val="bg2">
                  <a:alpha val="25000"/>
                </a:schemeClr>
              </a:solidFill>
              <a:prstDash val="lgDash"/>
              <a:round/>
            </a:ln>
          </p:spPr>
          <p:txBody>
            <a:bodyPr rtlCol="0" anchor="ctr"/>
            <a:lstStyle/>
            <a:p>
              <a:endParaRPr lang="en-US"/>
            </a:p>
          </p:txBody>
        </p:sp>
        <p:grpSp>
          <p:nvGrpSpPr>
            <p:cNvPr id="162" name="Graphic 3">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62362" y="1504950"/>
              <a:ext cx="1913000" cy="3816381"/>
              <a:chOff x="3662362" y="1504950"/>
              <a:chExt cx="1913000" cy="3816381"/>
            </a:xfrm>
            <a:noFill/>
          </p:grpSpPr>
          <p:sp>
            <p:nvSpPr>
              <p:cNvPr id="173" name="Freeform: Shape 172">
                <a:extLst>
                  <a:ext uri="{FF2B5EF4-FFF2-40B4-BE49-F238E27FC236}">
                    <a16:creationId xmlns:a16="http://schemas.microsoft.com/office/drawing/2014/main" id="{ACCB55F8-F950-431F-9B90-688950D9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174" name="Freeform: Shape 173">
                <a:extLst>
                  <a:ext uri="{FF2B5EF4-FFF2-40B4-BE49-F238E27FC236}">
                    <a16:creationId xmlns:a16="http://schemas.microsoft.com/office/drawing/2014/main" id="{27D0AA11-2E4E-479C-B953-547285E724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175" name="Freeform: Shape 174">
                <a:extLst>
                  <a:ext uri="{FF2B5EF4-FFF2-40B4-BE49-F238E27FC236}">
                    <a16:creationId xmlns:a16="http://schemas.microsoft.com/office/drawing/2014/main" id="{90D86C66-EDF0-4ABB-87F4-A2882A2E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791" y="3466048"/>
                <a:ext cx="1604295" cy="1847472"/>
              </a:xfrm>
              <a:custGeom>
                <a:avLst/>
                <a:gdLst>
                  <a:gd name="connsiteX0" fmla="*/ 1604296 w 1604295"/>
                  <a:gd name="connsiteY0" fmla="*/ 1847472 h 1847472"/>
                  <a:gd name="connsiteX1" fmla="*/ 1517809 w 1604295"/>
                  <a:gd name="connsiteY1" fmla="*/ 1544292 h 1847472"/>
                  <a:gd name="connsiteX2" fmla="*/ 1394841 w 1604295"/>
                  <a:gd name="connsiteY2" fmla="*/ 1183771 h 1847472"/>
                  <a:gd name="connsiteX3" fmla="*/ 1318355 w 1604295"/>
                  <a:gd name="connsiteY3" fmla="*/ 695233 h 1847472"/>
                  <a:gd name="connsiteX4" fmla="*/ 1359884 w 1604295"/>
                  <a:gd name="connsiteY4" fmla="*/ 397863 h 1847472"/>
                  <a:gd name="connsiteX5" fmla="*/ 1359884 w 1604295"/>
                  <a:gd name="connsiteY5" fmla="*/ 236700 h 1847472"/>
                  <a:gd name="connsiteX6" fmla="*/ 1351598 w 1604295"/>
                  <a:gd name="connsiteY6" fmla="*/ 67250 h 1847472"/>
                  <a:gd name="connsiteX7" fmla="*/ 1316641 w 1604295"/>
                  <a:gd name="connsiteY7" fmla="*/ 10767 h 1847472"/>
                  <a:gd name="connsiteX8" fmla="*/ 1195292 w 1604295"/>
                  <a:gd name="connsiteY8" fmla="*/ 34008 h 1847472"/>
                  <a:gd name="connsiteX9" fmla="*/ 1005745 w 1604295"/>
                  <a:gd name="connsiteY9" fmla="*/ 254988 h 1847472"/>
                  <a:gd name="connsiteX10" fmla="*/ 763048 w 1604295"/>
                  <a:gd name="connsiteY10" fmla="*/ 587315 h 1847472"/>
                  <a:gd name="connsiteX11" fmla="*/ 548640 w 1604295"/>
                  <a:gd name="connsiteY11" fmla="*/ 861444 h 1847472"/>
                  <a:gd name="connsiteX12" fmla="*/ 328803 w 1604295"/>
                  <a:gd name="connsiteY12" fmla="*/ 1145480 h 1847472"/>
                  <a:gd name="connsiteX13" fmla="*/ 0 w 1604295"/>
                  <a:gd name="connsiteY13" fmla="*/ 1607157 h 184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4295" h="1847472">
                    <a:moveTo>
                      <a:pt x="1604296" y="1847472"/>
                    </a:moveTo>
                    <a:cubicBezTo>
                      <a:pt x="1573721" y="1753270"/>
                      <a:pt x="1548479" y="1638399"/>
                      <a:pt x="1517809" y="1544292"/>
                    </a:cubicBezTo>
                    <a:cubicBezTo>
                      <a:pt x="1478471" y="1423515"/>
                      <a:pt x="1432846" y="1304929"/>
                      <a:pt x="1394841" y="1183771"/>
                    </a:cubicBezTo>
                    <a:cubicBezTo>
                      <a:pt x="1345025" y="1024893"/>
                      <a:pt x="1305497" y="860778"/>
                      <a:pt x="1318355" y="695233"/>
                    </a:cubicBezTo>
                    <a:cubicBezTo>
                      <a:pt x="1326071" y="595316"/>
                      <a:pt x="1353312" y="497780"/>
                      <a:pt x="1359884" y="397863"/>
                    </a:cubicBezTo>
                    <a:cubicBezTo>
                      <a:pt x="1363409" y="344237"/>
                      <a:pt x="1359503" y="290421"/>
                      <a:pt x="1359884" y="236700"/>
                    </a:cubicBezTo>
                    <a:cubicBezTo>
                      <a:pt x="1360265" y="179740"/>
                      <a:pt x="1366076" y="122114"/>
                      <a:pt x="1351598" y="67250"/>
                    </a:cubicBezTo>
                    <a:cubicBezTo>
                      <a:pt x="1345692" y="44866"/>
                      <a:pt x="1335691" y="23530"/>
                      <a:pt x="1316641" y="10767"/>
                    </a:cubicBezTo>
                    <a:cubicBezTo>
                      <a:pt x="1279874" y="-13998"/>
                      <a:pt x="1233202" y="8290"/>
                      <a:pt x="1195292" y="34008"/>
                    </a:cubicBezTo>
                    <a:cubicBezTo>
                      <a:pt x="1114330" y="89062"/>
                      <a:pt x="1060990" y="173644"/>
                      <a:pt x="1005745" y="254988"/>
                    </a:cubicBezTo>
                    <a:cubicBezTo>
                      <a:pt x="928688" y="368526"/>
                      <a:pt x="847058" y="478825"/>
                      <a:pt x="763048" y="587315"/>
                    </a:cubicBezTo>
                    <a:cubicBezTo>
                      <a:pt x="691991" y="679041"/>
                      <a:pt x="621697" y="771338"/>
                      <a:pt x="548640" y="861444"/>
                    </a:cubicBezTo>
                    <a:cubicBezTo>
                      <a:pt x="425672" y="1012987"/>
                      <a:pt x="453866" y="995747"/>
                      <a:pt x="328803" y="1145480"/>
                    </a:cubicBezTo>
                    <a:cubicBezTo>
                      <a:pt x="294418" y="1186628"/>
                      <a:pt x="21146" y="1558103"/>
                      <a:pt x="0" y="1607157"/>
                    </a:cubicBezTo>
                  </a:path>
                </a:pathLst>
              </a:custGeom>
              <a:noFill/>
              <a:ln w="9525" cap="rnd">
                <a:solidFill>
                  <a:schemeClr val="bg2">
                    <a:alpha val="25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D026082B-E695-4987-8C03-332366C6C9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83507" y="3153822"/>
                <a:ext cx="1223105" cy="1676495"/>
              </a:xfrm>
              <a:custGeom>
                <a:avLst/>
                <a:gdLst>
                  <a:gd name="connsiteX0" fmla="*/ 1223105 w 1223105"/>
                  <a:gd name="connsiteY0" fmla="*/ 0 h 1676495"/>
                  <a:gd name="connsiteX1" fmla="*/ 1000792 w 1223105"/>
                  <a:gd name="connsiteY1" fmla="*/ 254794 h 1676495"/>
                  <a:gd name="connsiteX2" fmla="*/ 744760 w 1223105"/>
                  <a:gd name="connsiteY2" fmla="*/ 651891 h 1676495"/>
                  <a:gd name="connsiteX3" fmla="*/ 345758 w 1223105"/>
                  <a:gd name="connsiteY3" fmla="*/ 1231773 h 1676495"/>
                  <a:gd name="connsiteX4" fmla="*/ 0 w 1223105"/>
                  <a:gd name="connsiteY4" fmla="*/ 1676495 h 1676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05" h="1676495">
                    <a:moveTo>
                      <a:pt x="1223105" y="0"/>
                    </a:moveTo>
                    <a:cubicBezTo>
                      <a:pt x="1136523" y="72771"/>
                      <a:pt x="1066324" y="162401"/>
                      <a:pt x="1000792" y="254794"/>
                    </a:cubicBezTo>
                    <a:cubicBezTo>
                      <a:pt x="909733" y="383286"/>
                      <a:pt x="827723" y="517970"/>
                      <a:pt x="744760" y="651891"/>
                    </a:cubicBezTo>
                    <a:cubicBezTo>
                      <a:pt x="621030" y="851726"/>
                      <a:pt x="497777" y="1052608"/>
                      <a:pt x="345758" y="1231773"/>
                    </a:cubicBezTo>
                    <a:cubicBezTo>
                      <a:pt x="248888" y="1345978"/>
                      <a:pt x="61722" y="1540764"/>
                      <a:pt x="0" y="1676495"/>
                    </a:cubicBezTo>
                  </a:path>
                </a:pathLst>
              </a:custGeom>
              <a:noFill/>
              <a:ln w="9525" cap="rnd">
                <a:solidFill>
                  <a:schemeClr val="bg2">
                    <a:alpha val="25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461A8835-D9FC-4CAB-AF19-A5513B17B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6517" y="3097027"/>
                <a:ext cx="668845" cy="2224304"/>
              </a:xfrm>
              <a:custGeom>
                <a:avLst/>
                <a:gdLst>
                  <a:gd name="connsiteX0" fmla="*/ 668846 w 668845"/>
                  <a:gd name="connsiteY0" fmla="*/ 2224305 h 2224304"/>
                  <a:gd name="connsiteX1" fmla="*/ 486918 w 668845"/>
                  <a:gd name="connsiteY1" fmla="*/ 1944365 h 2224304"/>
                  <a:gd name="connsiteX2" fmla="*/ 376809 w 668845"/>
                  <a:gd name="connsiteY2" fmla="*/ 1659663 h 2224304"/>
                  <a:gd name="connsiteX3" fmla="*/ 319373 w 668845"/>
                  <a:gd name="connsiteY3" fmla="*/ 1425157 h 2224304"/>
                  <a:gd name="connsiteX4" fmla="*/ 264319 w 668845"/>
                  <a:gd name="connsiteY4" fmla="*/ 1130834 h 2224304"/>
                  <a:gd name="connsiteX5" fmla="*/ 278702 w 668845"/>
                  <a:gd name="connsiteY5" fmla="*/ 882041 h 2224304"/>
                  <a:gd name="connsiteX6" fmla="*/ 302609 w 668845"/>
                  <a:gd name="connsiteY6" fmla="*/ 736118 h 2224304"/>
                  <a:gd name="connsiteX7" fmla="*/ 360045 w 668845"/>
                  <a:gd name="connsiteY7" fmla="*/ 444177 h 2224304"/>
                  <a:gd name="connsiteX8" fmla="*/ 386334 w 668845"/>
                  <a:gd name="connsiteY8" fmla="*/ 233675 h 2224304"/>
                  <a:gd name="connsiteX9" fmla="*/ 0 w 668845"/>
                  <a:gd name="connsiteY9" fmla="*/ 56795 h 222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845" h="2224304">
                    <a:moveTo>
                      <a:pt x="668846" y="2224305"/>
                    </a:moveTo>
                    <a:cubicBezTo>
                      <a:pt x="599218" y="2137151"/>
                      <a:pt x="537210" y="2043996"/>
                      <a:pt x="486918" y="1944365"/>
                    </a:cubicBezTo>
                    <a:cubicBezTo>
                      <a:pt x="441008" y="1853306"/>
                      <a:pt x="404717" y="1757770"/>
                      <a:pt x="376809" y="1659663"/>
                    </a:cubicBezTo>
                    <a:cubicBezTo>
                      <a:pt x="354806" y="1582224"/>
                      <a:pt x="337757" y="1503548"/>
                      <a:pt x="319373" y="1425157"/>
                    </a:cubicBezTo>
                    <a:cubicBezTo>
                      <a:pt x="296418" y="1327811"/>
                      <a:pt x="270510" y="1230657"/>
                      <a:pt x="264319" y="1130834"/>
                    </a:cubicBezTo>
                    <a:cubicBezTo>
                      <a:pt x="259080" y="1047681"/>
                      <a:pt x="266891" y="964528"/>
                      <a:pt x="278702" y="882041"/>
                    </a:cubicBezTo>
                    <a:cubicBezTo>
                      <a:pt x="285655" y="833274"/>
                      <a:pt x="293751" y="784601"/>
                      <a:pt x="302609" y="736118"/>
                    </a:cubicBezTo>
                    <a:cubicBezTo>
                      <a:pt x="320516" y="638582"/>
                      <a:pt x="339471" y="541237"/>
                      <a:pt x="360045" y="444177"/>
                    </a:cubicBezTo>
                    <a:cubicBezTo>
                      <a:pt x="374809" y="374549"/>
                      <a:pt x="389763" y="304541"/>
                      <a:pt x="386334" y="233675"/>
                    </a:cubicBezTo>
                    <a:cubicBezTo>
                      <a:pt x="383191" y="168809"/>
                      <a:pt x="391287" y="-120751"/>
                      <a:pt x="0" y="56795"/>
                    </a:cubicBezTo>
                  </a:path>
                </a:pathLst>
              </a:custGeom>
              <a:noFill/>
              <a:ln w="9525" cap="rnd">
                <a:solidFill>
                  <a:schemeClr val="bg2">
                    <a:alpha val="25000"/>
                  </a:schemeClr>
                </a:solidFill>
                <a:prstDash val="lgDash"/>
                <a:round/>
              </a:ln>
            </p:spPr>
            <p:txBody>
              <a:bodyPr rtlCol="0" anchor="ctr"/>
              <a:lstStyle/>
              <a:p>
                <a:endParaRPr lang="en-US"/>
              </a:p>
            </p:txBody>
          </p:sp>
        </p:grpSp>
        <p:sp>
          <p:nvSpPr>
            <p:cNvPr id="163" name="Freeform: Shape 162">
              <a:extLst>
                <a:ext uri="{FF2B5EF4-FFF2-40B4-BE49-F238E27FC236}">
                  <a16:creationId xmlns:a16="http://schemas.microsoft.com/office/drawing/2014/main" id="{54E6BA76-9515-415F-BAC9-76958DA6E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39145" y="4663452"/>
              <a:ext cx="1103852" cy="657879"/>
            </a:xfrm>
            <a:custGeom>
              <a:avLst/>
              <a:gdLst>
                <a:gd name="connsiteX0" fmla="*/ 1103852 w 1103852"/>
                <a:gd name="connsiteY0" fmla="*/ 657879 h 657879"/>
                <a:gd name="connsiteX1" fmla="*/ 883063 w 1103852"/>
                <a:gd name="connsiteY1" fmla="*/ 177724 h 657879"/>
                <a:gd name="connsiteX2" fmla="*/ 678085 w 1103852"/>
                <a:gd name="connsiteY2" fmla="*/ 17132 h 657879"/>
                <a:gd name="connsiteX3" fmla="*/ 461962 w 1103852"/>
                <a:gd name="connsiteY3" fmla="*/ 17132 h 657879"/>
                <a:gd name="connsiteX4" fmla="*/ 136398 w 1103852"/>
                <a:gd name="connsiteY4" fmla="*/ 267735 h 657879"/>
                <a:gd name="connsiteX5" fmla="*/ 0 w 1103852"/>
                <a:gd name="connsiteY5" fmla="*/ 650830 h 65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3852" h="657879">
                  <a:moveTo>
                    <a:pt x="1103852" y="657879"/>
                  </a:moveTo>
                  <a:cubicBezTo>
                    <a:pt x="1071563" y="576250"/>
                    <a:pt x="937546" y="246494"/>
                    <a:pt x="883063" y="177724"/>
                  </a:cubicBezTo>
                  <a:cubicBezTo>
                    <a:pt x="828104" y="108382"/>
                    <a:pt x="761238" y="46279"/>
                    <a:pt x="678085" y="17132"/>
                  </a:cubicBezTo>
                  <a:cubicBezTo>
                    <a:pt x="608171" y="-7347"/>
                    <a:pt x="533210" y="-4013"/>
                    <a:pt x="461962" y="17132"/>
                  </a:cubicBezTo>
                  <a:cubicBezTo>
                    <a:pt x="326898" y="57137"/>
                    <a:pt x="214027" y="150101"/>
                    <a:pt x="136398" y="267735"/>
                  </a:cubicBezTo>
                  <a:cubicBezTo>
                    <a:pt x="86773" y="343078"/>
                    <a:pt x="16764" y="562153"/>
                    <a:pt x="0" y="650830"/>
                  </a:cubicBezTo>
                </a:path>
              </a:pathLst>
            </a:custGeom>
            <a:noFill/>
            <a:ln w="9525" cap="rnd">
              <a:solidFill>
                <a:schemeClr val="bg2">
                  <a:alpha val="25000"/>
                </a:schemeClr>
              </a:solidFill>
              <a:prstDash val="lgDash"/>
              <a:round/>
            </a:ln>
          </p:spPr>
          <p:txBody>
            <a:bodyPr rtlCol="0" anchor="ctr"/>
            <a:lstStyle/>
            <a:p>
              <a:endParaRPr lang="en-US"/>
            </a:p>
          </p:txBody>
        </p:sp>
        <p:sp>
          <p:nvSpPr>
            <p:cNvPr id="164" name="Freeform: Shape 163">
              <a:extLst>
                <a:ext uri="{FF2B5EF4-FFF2-40B4-BE49-F238E27FC236}">
                  <a16:creationId xmlns:a16="http://schemas.microsoft.com/office/drawing/2014/main" id="{4C120B3D-CF1C-49AE-B5B4-6BF589737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21047"/>
              <a:ext cx="1271168" cy="2861881"/>
            </a:xfrm>
            <a:custGeom>
              <a:avLst/>
              <a:gdLst>
                <a:gd name="connsiteX0" fmla="*/ 0 w 1271168"/>
                <a:gd name="connsiteY0" fmla="*/ 2861882 h 2861881"/>
                <a:gd name="connsiteX1" fmla="*/ 115157 w 1271168"/>
                <a:gd name="connsiteY1" fmla="*/ 2685002 h 2861881"/>
                <a:gd name="connsiteX2" fmla="*/ 277178 w 1271168"/>
                <a:gd name="connsiteY2" fmla="*/ 2461070 h 2861881"/>
                <a:gd name="connsiteX3" fmla="*/ 421958 w 1271168"/>
                <a:gd name="connsiteY3" fmla="*/ 2209514 h 2861881"/>
                <a:gd name="connsiteX4" fmla="*/ 690848 w 1271168"/>
                <a:gd name="connsiteY4" fmla="*/ 1751267 h 2861881"/>
                <a:gd name="connsiteX5" fmla="*/ 830580 w 1271168"/>
                <a:gd name="connsiteY5" fmla="*/ 1451039 h 2861881"/>
                <a:gd name="connsiteX6" fmla="*/ 917067 w 1271168"/>
                <a:gd name="connsiteY6" fmla="*/ 1276541 h 2861881"/>
                <a:gd name="connsiteX7" fmla="*/ 1114901 w 1271168"/>
                <a:gd name="connsiteY7" fmla="*/ 965835 h 2861881"/>
                <a:gd name="connsiteX8" fmla="*/ 1204627 w 1271168"/>
                <a:gd name="connsiteY8" fmla="*/ 819626 h 2861881"/>
                <a:gd name="connsiteX9" fmla="*/ 1271111 w 1271168"/>
                <a:gd name="connsiteY9" fmla="*/ 585311 h 2861881"/>
                <a:gd name="connsiteX10" fmla="*/ 1128141 w 1271168"/>
                <a:gd name="connsiteY10" fmla="*/ 292894 h 2861881"/>
                <a:gd name="connsiteX11" fmla="*/ 882110 w 1271168"/>
                <a:gd name="connsiteY11" fmla="*/ 135065 h 2861881"/>
                <a:gd name="connsiteX12" fmla="*/ 574929 w 1271168"/>
                <a:gd name="connsiteY12" fmla="*/ 0 h 286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168" h="2861881">
                  <a:moveTo>
                    <a:pt x="0" y="2861882"/>
                  </a:moveTo>
                  <a:cubicBezTo>
                    <a:pt x="0" y="2861882"/>
                    <a:pt x="67151" y="2751201"/>
                    <a:pt x="115157" y="2685002"/>
                  </a:cubicBezTo>
                  <a:cubicBezTo>
                    <a:pt x="169259" y="2610326"/>
                    <a:pt x="226981" y="2538317"/>
                    <a:pt x="277178" y="2461070"/>
                  </a:cubicBezTo>
                  <a:cubicBezTo>
                    <a:pt x="329946" y="2379917"/>
                    <a:pt x="374142" y="2293715"/>
                    <a:pt x="421958" y="2209514"/>
                  </a:cubicBezTo>
                  <a:cubicBezTo>
                    <a:pt x="509492" y="2055495"/>
                    <a:pt x="609695" y="1908715"/>
                    <a:pt x="690848" y="1751267"/>
                  </a:cubicBezTo>
                  <a:cubicBezTo>
                    <a:pt x="741426" y="1653159"/>
                    <a:pt x="784670" y="1551432"/>
                    <a:pt x="830580" y="1451039"/>
                  </a:cubicBezTo>
                  <a:cubicBezTo>
                    <a:pt x="857631" y="1391984"/>
                    <a:pt x="885635" y="1333405"/>
                    <a:pt x="917067" y="1276541"/>
                  </a:cubicBezTo>
                  <a:cubicBezTo>
                    <a:pt x="976408" y="1169003"/>
                    <a:pt x="1046417" y="1067848"/>
                    <a:pt x="1114901" y="965835"/>
                  </a:cubicBezTo>
                  <a:cubicBezTo>
                    <a:pt x="1146810" y="918305"/>
                    <a:pt x="1177671" y="870109"/>
                    <a:pt x="1204627" y="819626"/>
                  </a:cubicBezTo>
                  <a:cubicBezTo>
                    <a:pt x="1243679" y="746665"/>
                    <a:pt x="1272635" y="667703"/>
                    <a:pt x="1271111" y="585311"/>
                  </a:cubicBezTo>
                  <a:cubicBezTo>
                    <a:pt x="1269111" y="473012"/>
                    <a:pt x="1209485" y="371284"/>
                    <a:pt x="1128141" y="292894"/>
                  </a:cubicBezTo>
                  <a:cubicBezTo>
                    <a:pt x="1057561" y="224790"/>
                    <a:pt x="971836" y="175260"/>
                    <a:pt x="882110" y="135065"/>
                  </a:cubicBezTo>
                  <a:cubicBezTo>
                    <a:pt x="779907" y="89249"/>
                    <a:pt x="672560" y="54673"/>
                    <a:pt x="574929" y="0"/>
                  </a:cubicBezTo>
                </a:path>
              </a:pathLst>
            </a:custGeom>
            <a:noFill/>
            <a:ln w="9525" cap="rnd">
              <a:solidFill>
                <a:schemeClr val="bg2">
                  <a:alpha val="25000"/>
                </a:schemeClr>
              </a:solidFill>
              <a:prstDash val="lgDash"/>
              <a:round/>
            </a:ln>
          </p:spPr>
          <p:txBody>
            <a:bodyPr rtlCol="0" anchor="ctr"/>
            <a:lstStyle/>
            <a:p>
              <a:endParaRPr lang="en-US"/>
            </a:p>
          </p:txBody>
        </p:sp>
        <p:sp>
          <p:nvSpPr>
            <p:cNvPr id="165" name="Freeform: Shape 164">
              <a:extLst>
                <a:ext uri="{FF2B5EF4-FFF2-40B4-BE49-F238E27FC236}">
                  <a16:creationId xmlns:a16="http://schemas.microsoft.com/office/drawing/2014/main" id="{5F7B6392-DF04-4EF6-A433-4A7A757D65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36477"/>
              <a:ext cx="919096" cy="2636139"/>
            </a:xfrm>
            <a:custGeom>
              <a:avLst/>
              <a:gdLst>
                <a:gd name="connsiteX0" fmla="*/ 0 w 919096"/>
                <a:gd name="connsiteY0" fmla="*/ 2636139 h 2636139"/>
                <a:gd name="connsiteX1" fmla="*/ 274415 w 919096"/>
                <a:gd name="connsiteY1" fmla="*/ 2218277 h 2636139"/>
                <a:gd name="connsiteX2" fmla="*/ 607981 w 919096"/>
                <a:gd name="connsiteY2" fmla="*/ 1655921 h 2636139"/>
                <a:gd name="connsiteX3" fmla="*/ 792290 w 919096"/>
                <a:gd name="connsiteY3" fmla="*/ 1163003 h 2636139"/>
                <a:gd name="connsiteX4" fmla="*/ 914400 w 919096"/>
                <a:gd name="connsiteY4" fmla="*/ 808863 h 2636139"/>
                <a:gd name="connsiteX5" fmla="*/ 847344 w 919096"/>
                <a:gd name="connsiteY5" fmla="*/ 516922 h 2636139"/>
                <a:gd name="connsiteX6" fmla="*/ 610362 w 919096"/>
                <a:gd name="connsiteY6" fmla="*/ 366141 h 2636139"/>
                <a:gd name="connsiteX7" fmla="*/ 361379 w 919096"/>
                <a:gd name="connsiteY7" fmla="*/ 222599 h 2636139"/>
                <a:gd name="connsiteX8" fmla="*/ 67056 w 919096"/>
                <a:gd name="connsiteY8" fmla="*/ 0 h 26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096" h="2636139">
                  <a:moveTo>
                    <a:pt x="0" y="2636139"/>
                  </a:moveTo>
                  <a:cubicBezTo>
                    <a:pt x="0" y="2636139"/>
                    <a:pt x="162020" y="2392394"/>
                    <a:pt x="274415" y="2218277"/>
                  </a:cubicBezTo>
                  <a:cubicBezTo>
                    <a:pt x="392906" y="2034730"/>
                    <a:pt x="518732" y="1854994"/>
                    <a:pt x="607981" y="1655921"/>
                  </a:cubicBezTo>
                  <a:cubicBezTo>
                    <a:pt x="679799" y="1495806"/>
                    <a:pt x="726091" y="1325594"/>
                    <a:pt x="792290" y="1163003"/>
                  </a:cubicBezTo>
                  <a:cubicBezTo>
                    <a:pt x="839724" y="1046607"/>
                    <a:pt x="897922" y="933164"/>
                    <a:pt x="914400" y="808863"/>
                  </a:cubicBezTo>
                  <a:cubicBezTo>
                    <a:pt x="928116" y="705326"/>
                    <a:pt x="913543" y="596932"/>
                    <a:pt x="847344" y="516922"/>
                  </a:cubicBezTo>
                  <a:cubicBezTo>
                    <a:pt x="786956" y="444056"/>
                    <a:pt x="696087" y="407956"/>
                    <a:pt x="610362" y="366141"/>
                  </a:cubicBezTo>
                  <a:cubicBezTo>
                    <a:pt x="524161" y="324136"/>
                    <a:pt x="442722" y="273272"/>
                    <a:pt x="361379" y="222599"/>
                  </a:cubicBezTo>
                  <a:cubicBezTo>
                    <a:pt x="245459" y="150400"/>
                    <a:pt x="126968" y="121348"/>
                    <a:pt x="67056" y="0"/>
                  </a:cubicBezTo>
                </a:path>
              </a:pathLst>
            </a:custGeom>
            <a:noFill/>
            <a:ln w="9525" cap="rnd">
              <a:solidFill>
                <a:schemeClr val="bg2">
                  <a:alpha val="25000"/>
                </a:schemeClr>
              </a:solidFill>
              <a:prstDash val="lgDash"/>
              <a:round/>
            </a:ln>
          </p:spPr>
          <p:txBody>
            <a:bodyPr rtlCol="0" anchor="ctr"/>
            <a:lstStyle/>
            <a:p>
              <a:endParaRPr lang="en-US"/>
            </a:p>
          </p:txBody>
        </p:sp>
        <p:sp>
          <p:nvSpPr>
            <p:cNvPr id="166" name="Freeform: Shape 165">
              <a:extLst>
                <a:ext uri="{FF2B5EF4-FFF2-40B4-BE49-F238E27FC236}">
                  <a16:creationId xmlns:a16="http://schemas.microsoft.com/office/drawing/2014/main" id="{CFB987BC-4338-4C63-8DB9-5CB9DC4890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717738"/>
              <a:ext cx="625711" cy="2292381"/>
            </a:xfrm>
            <a:custGeom>
              <a:avLst/>
              <a:gdLst>
                <a:gd name="connsiteX0" fmla="*/ 0 w 625711"/>
                <a:gd name="connsiteY0" fmla="*/ 2292382 h 2292381"/>
                <a:gd name="connsiteX1" fmla="*/ 181070 w 625711"/>
                <a:gd name="connsiteY1" fmla="*/ 2019967 h 2292381"/>
                <a:gd name="connsiteX2" fmla="*/ 385000 w 625711"/>
                <a:gd name="connsiteY2" fmla="*/ 1640967 h 2292381"/>
                <a:gd name="connsiteX3" fmla="*/ 514255 w 625711"/>
                <a:gd name="connsiteY3" fmla="*/ 1376839 h 2292381"/>
                <a:gd name="connsiteX4" fmla="*/ 606171 w 625711"/>
                <a:gd name="connsiteY4" fmla="*/ 1015079 h 2292381"/>
                <a:gd name="connsiteX5" fmla="*/ 606171 w 625711"/>
                <a:gd name="connsiteY5" fmla="*/ 673418 h 2292381"/>
                <a:gd name="connsiteX6" fmla="*/ 485489 w 625711"/>
                <a:gd name="connsiteY6" fmla="*/ 475297 h 2292381"/>
                <a:gd name="connsiteX7" fmla="*/ 313182 w 625711"/>
                <a:gd name="connsiteY7" fmla="*/ 328898 h 2292381"/>
                <a:gd name="connsiteX8" fmla="*/ 173831 w 625711"/>
                <a:gd name="connsiteY8" fmla="*/ 189643 h 2292381"/>
                <a:gd name="connsiteX9" fmla="*/ 0 w 625711"/>
                <a:gd name="connsiteY9" fmla="*/ 0 h 229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11" h="2292381">
                  <a:moveTo>
                    <a:pt x="0" y="2292382"/>
                  </a:moveTo>
                  <a:cubicBezTo>
                    <a:pt x="0" y="2292382"/>
                    <a:pt x="110776" y="2140363"/>
                    <a:pt x="181070" y="2019967"/>
                  </a:cubicBezTo>
                  <a:cubicBezTo>
                    <a:pt x="253460" y="1896047"/>
                    <a:pt x="318325" y="1768031"/>
                    <a:pt x="385000" y="1640967"/>
                  </a:cubicBezTo>
                  <a:cubicBezTo>
                    <a:pt x="430625" y="1554099"/>
                    <a:pt x="478536" y="1468184"/>
                    <a:pt x="514255" y="1376839"/>
                  </a:cubicBezTo>
                  <a:cubicBezTo>
                    <a:pt x="559689" y="1260634"/>
                    <a:pt x="585788" y="1138333"/>
                    <a:pt x="606171" y="1015079"/>
                  </a:cubicBezTo>
                  <a:cubicBezTo>
                    <a:pt x="625031" y="900779"/>
                    <a:pt x="638556" y="784003"/>
                    <a:pt x="606171" y="673418"/>
                  </a:cubicBezTo>
                  <a:cubicBezTo>
                    <a:pt x="584168" y="598075"/>
                    <a:pt x="540258" y="531590"/>
                    <a:pt x="485489" y="475297"/>
                  </a:cubicBezTo>
                  <a:cubicBezTo>
                    <a:pt x="432911" y="421195"/>
                    <a:pt x="369475" y="379095"/>
                    <a:pt x="313182" y="328898"/>
                  </a:cubicBezTo>
                  <a:cubicBezTo>
                    <a:pt x="264128" y="285179"/>
                    <a:pt x="219361" y="237077"/>
                    <a:pt x="173831" y="189643"/>
                  </a:cubicBezTo>
                  <a:cubicBezTo>
                    <a:pt x="109347" y="122111"/>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F0B5029E-655F-4CB5-BCA2-B62400CE7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951196"/>
              <a:ext cx="421548" cy="1865756"/>
            </a:xfrm>
            <a:custGeom>
              <a:avLst/>
              <a:gdLst>
                <a:gd name="connsiteX0" fmla="*/ 0 w 421548"/>
                <a:gd name="connsiteY0" fmla="*/ 0 h 1865756"/>
                <a:gd name="connsiteX1" fmla="*/ 258699 w 421548"/>
                <a:gd name="connsiteY1" fmla="*/ 330803 h 1865756"/>
                <a:gd name="connsiteX2" fmla="*/ 408051 w 421548"/>
                <a:gd name="connsiteY2" fmla="*/ 617887 h 1865756"/>
                <a:gd name="connsiteX3" fmla="*/ 408051 w 421548"/>
                <a:gd name="connsiteY3" fmla="*/ 910781 h 1865756"/>
                <a:gd name="connsiteX4" fmla="*/ 336233 w 421548"/>
                <a:gd name="connsiteY4" fmla="*/ 1269683 h 1865756"/>
                <a:gd name="connsiteX5" fmla="*/ 186881 w 421548"/>
                <a:gd name="connsiteY5" fmla="*/ 1582674 h 1865756"/>
                <a:gd name="connsiteX6" fmla="*/ 0 w 421548"/>
                <a:gd name="connsiteY6" fmla="*/ 1865757 h 186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548" h="1865756">
                  <a:moveTo>
                    <a:pt x="0" y="0"/>
                  </a:moveTo>
                  <a:cubicBezTo>
                    <a:pt x="0" y="0"/>
                    <a:pt x="155734" y="188309"/>
                    <a:pt x="258699" y="330803"/>
                  </a:cubicBezTo>
                  <a:cubicBezTo>
                    <a:pt x="322517" y="419100"/>
                    <a:pt x="383096" y="512255"/>
                    <a:pt x="408051" y="617887"/>
                  </a:cubicBezTo>
                  <a:cubicBezTo>
                    <a:pt x="430625" y="713613"/>
                    <a:pt x="420815" y="812768"/>
                    <a:pt x="408051" y="910781"/>
                  </a:cubicBezTo>
                  <a:cubicBezTo>
                    <a:pt x="392240" y="1032129"/>
                    <a:pt x="376142" y="1154049"/>
                    <a:pt x="336233" y="1269683"/>
                  </a:cubicBezTo>
                  <a:cubicBezTo>
                    <a:pt x="298418" y="1379125"/>
                    <a:pt x="246412" y="1483138"/>
                    <a:pt x="186881" y="1582674"/>
                  </a:cubicBezTo>
                  <a:cubicBezTo>
                    <a:pt x="122777" y="1689640"/>
                    <a:pt x="0" y="1865757"/>
                    <a:pt x="0" y="1865757"/>
                  </a:cubicBezTo>
                </a:path>
              </a:pathLst>
            </a:custGeom>
            <a:noFill/>
            <a:ln w="9525" cap="rnd">
              <a:solidFill>
                <a:schemeClr val="bg2">
                  <a:alpha val="25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966F436B-D502-4927-A05D-0691A99F6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201418"/>
              <a:ext cx="286935" cy="1358264"/>
            </a:xfrm>
            <a:custGeom>
              <a:avLst/>
              <a:gdLst>
                <a:gd name="connsiteX0" fmla="*/ 11621 w 286935"/>
                <a:gd name="connsiteY0" fmla="*/ 1358265 h 1358264"/>
                <a:gd name="connsiteX1" fmla="*/ 163830 w 286935"/>
                <a:gd name="connsiteY1" fmla="*/ 1157287 h 1358264"/>
                <a:gd name="connsiteX2" fmla="*/ 258604 w 286935"/>
                <a:gd name="connsiteY2" fmla="*/ 858679 h 1358264"/>
                <a:gd name="connsiteX3" fmla="*/ 284417 w 286935"/>
                <a:gd name="connsiteY3" fmla="*/ 577310 h 1358264"/>
                <a:gd name="connsiteX4" fmla="*/ 215456 w 286935"/>
                <a:gd name="connsiteY4" fmla="*/ 330422 h 1358264"/>
                <a:gd name="connsiteX5" fmla="*/ 0 w 286935"/>
                <a:gd name="connsiteY5" fmla="*/ 0 h 135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935" h="1358264">
                  <a:moveTo>
                    <a:pt x="11621" y="1358265"/>
                  </a:moveTo>
                  <a:cubicBezTo>
                    <a:pt x="11621" y="1358265"/>
                    <a:pt x="104299" y="1269016"/>
                    <a:pt x="163830" y="1157287"/>
                  </a:cubicBezTo>
                  <a:cubicBezTo>
                    <a:pt x="213074" y="1064800"/>
                    <a:pt x="237458" y="961453"/>
                    <a:pt x="258604" y="858679"/>
                  </a:cubicBezTo>
                  <a:cubicBezTo>
                    <a:pt x="277749" y="765905"/>
                    <a:pt x="293180" y="671512"/>
                    <a:pt x="284417" y="577310"/>
                  </a:cubicBezTo>
                  <a:cubicBezTo>
                    <a:pt x="276511" y="491680"/>
                    <a:pt x="250412" y="409099"/>
                    <a:pt x="215456" y="330422"/>
                  </a:cubicBezTo>
                  <a:cubicBezTo>
                    <a:pt x="153353" y="190405"/>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169" name="Freeform: Shape 168">
              <a:extLst>
                <a:ext uri="{FF2B5EF4-FFF2-40B4-BE49-F238E27FC236}">
                  <a16:creationId xmlns:a16="http://schemas.microsoft.com/office/drawing/2014/main" id="{63D19BC0-342A-4662-8B01-078F5BC25F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482500"/>
              <a:ext cx="167300" cy="890873"/>
            </a:xfrm>
            <a:custGeom>
              <a:avLst/>
              <a:gdLst>
                <a:gd name="connsiteX0" fmla="*/ 0 w 167300"/>
                <a:gd name="connsiteY0" fmla="*/ 0 h 890873"/>
                <a:gd name="connsiteX1" fmla="*/ 143732 w 167300"/>
                <a:gd name="connsiteY1" fmla="*/ 233077 h 890873"/>
                <a:gd name="connsiteX2" fmla="*/ 160973 w 167300"/>
                <a:gd name="connsiteY2" fmla="*/ 482822 h 890873"/>
                <a:gd name="connsiteX3" fmla="*/ 0 w 167300"/>
                <a:gd name="connsiteY3" fmla="*/ 890873 h 890873"/>
              </a:gdLst>
              <a:ahLst/>
              <a:cxnLst>
                <a:cxn ang="0">
                  <a:pos x="connsiteX0" y="connsiteY0"/>
                </a:cxn>
                <a:cxn ang="0">
                  <a:pos x="connsiteX1" y="connsiteY1"/>
                </a:cxn>
                <a:cxn ang="0">
                  <a:pos x="connsiteX2" y="connsiteY2"/>
                </a:cxn>
                <a:cxn ang="0">
                  <a:pos x="connsiteX3" y="connsiteY3"/>
                </a:cxn>
              </a:cxnLst>
              <a:rect l="l" t="t" r="r" b="b"/>
              <a:pathLst>
                <a:path w="167300" h="890873">
                  <a:moveTo>
                    <a:pt x="0" y="0"/>
                  </a:moveTo>
                  <a:cubicBezTo>
                    <a:pt x="0" y="0"/>
                    <a:pt x="110585" y="127254"/>
                    <a:pt x="143732" y="233077"/>
                  </a:cubicBezTo>
                  <a:cubicBezTo>
                    <a:pt x="168974" y="313563"/>
                    <a:pt x="172593" y="399098"/>
                    <a:pt x="160973" y="482822"/>
                  </a:cubicBezTo>
                  <a:cubicBezTo>
                    <a:pt x="136970" y="655892"/>
                    <a:pt x="0" y="890873"/>
                    <a:pt x="0" y="890873"/>
                  </a:cubicBezTo>
                </a:path>
              </a:pathLst>
            </a:custGeom>
            <a:noFill/>
            <a:ln w="9525" cap="rnd">
              <a:solidFill>
                <a:schemeClr val="bg2">
                  <a:alpha val="25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DF32521F-B67B-4D14-BB6E-0DD27E1C70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49272" y="1514475"/>
              <a:ext cx="3076098" cy="1677721"/>
            </a:xfrm>
            <a:custGeom>
              <a:avLst/>
              <a:gdLst>
                <a:gd name="connsiteX0" fmla="*/ 3076099 w 3076098"/>
                <a:gd name="connsiteY0" fmla="*/ 12287 h 1677721"/>
                <a:gd name="connsiteX1" fmla="*/ 3054287 w 3076098"/>
                <a:gd name="connsiteY1" fmla="*/ 609029 h 1677721"/>
                <a:gd name="connsiteX2" fmla="*/ 3054287 w 3076098"/>
                <a:gd name="connsiteY2" fmla="*/ 824770 h 1677721"/>
                <a:gd name="connsiteX3" fmla="*/ 3002375 w 3076098"/>
                <a:gd name="connsiteY3" fmla="*/ 1158240 h 1677721"/>
                <a:gd name="connsiteX4" fmla="*/ 2945797 w 3076098"/>
                <a:gd name="connsiteY4" fmla="*/ 1277112 h 1677721"/>
                <a:gd name="connsiteX5" fmla="*/ 2706815 w 3076098"/>
                <a:gd name="connsiteY5" fmla="*/ 1492853 h 1677721"/>
                <a:gd name="connsiteX6" fmla="*/ 2451735 w 3076098"/>
                <a:gd name="connsiteY6" fmla="*/ 1618583 h 1677721"/>
                <a:gd name="connsiteX7" fmla="*/ 2128457 w 3076098"/>
                <a:gd name="connsiteY7" fmla="*/ 1677448 h 1677721"/>
                <a:gd name="connsiteX8" fmla="*/ 1672495 w 3076098"/>
                <a:gd name="connsiteY8" fmla="*/ 1505522 h 1677721"/>
                <a:gd name="connsiteX9" fmla="*/ 1445038 w 3076098"/>
                <a:gd name="connsiteY9" fmla="*/ 1230916 h 1677721"/>
                <a:gd name="connsiteX10" fmla="*/ 1381506 w 3076098"/>
                <a:gd name="connsiteY10" fmla="*/ 1044035 h 1677721"/>
                <a:gd name="connsiteX11" fmla="*/ 1260253 w 3076098"/>
                <a:gd name="connsiteY11" fmla="*/ 837533 h 1677721"/>
                <a:gd name="connsiteX12" fmla="*/ 1108520 w 3076098"/>
                <a:gd name="connsiteY12" fmla="*/ 772954 h 1677721"/>
                <a:gd name="connsiteX13" fmla="*/ 955358 w 3076098"/>
                <a:gd name="connsiteY13" fmla="*/ 751427 h 1677721"/>
                <a:gd name="connsiteX14" fmla="*/ 763810 w 3076098"/>
                <a:gd name="connsiteY14" fmla="*/ 764762 h 1677721"/>
                <a:gd name="connsiteX15" fmla="*/ 651224 w 3076098"/>
                <a:gd name="connsiteY15" fmla="*/ 728186 h 1677721"/>
                <a:gd name="connsiteX16" fmla="*/ 510730 w 3076098"/>
                <a:gd name="connsiteY16" fmla="*/ 587788 h 1677721"/>
                <a:gd name="connsiteX17" fmla="*/ 323183 w 3076098"/>
                <a:gd name="connsiteY17" fmla="*/ 353187 h 1677721"/>
                <a:gd name="connsiteX18" fmla="*/ 0 w 3076098"/>
                <a:gd name="connsiteY18" fmla="*/ 0 h 167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76098" h="1677721">
                  <a:moveTo>
                    <a:pt x="3076099" y="12287"/>
                  </a:moveTo>
                  <a:cubicBezTo>
                    <a:pt x="3069336" y="183071"/>
                    <a:pt x="3053525" y="438150"/>
                    <a:pt x="3054287" y="609029"/>
                  </a:cubicBezTo>
                  <a:cubicBezTo>
                    <a:pt x="3054572" y="680942"/>
                    <a:pt x="3056477" y="752856"/>
                    <a:pt x="3054287" y="824770"/>
                  </a:cubicBezTo>
                  <a:cubicBezTo>
                    <a:pt x="3050858" y="937832"/>
                    <a:pt x="3038285" y="1051084"/>
                    <a:pt x="3002375" y="1158240"/>
                  </a:cubicBezTo>
                  <a:cubicBezTo>
                    <a:pt x="2988374" y="1200055"/>
                    <a:pt x="2969895" y="1240155"/>
                    <a:pt x="2945797" y="1277112"/>
                  </a:cubicBezTo>
                  <a:cubicBezTo>
                    <a:pt x="2886742" y="1367885"/>
                    <a:pt x="2798636" y="1434846"/>
                    <a:pt x="2706815" y="1492853"/>
                  </a:cubicBezTo>
                  <a:cubicBezTo>
                    <a:pt x="2626424" y="1543717"/>
                    <a:pt x="2541080" y="1586103"/>
                    <a:pt x="2451735" y="1618583"/>
                  </a:cubicBezTo>
                  <a:cubicBezTo>
                    <a:pt x="2347817" y="1656398"/>
                    <a:pt x="2238851" y="1680591"/>
                    <a:pt x="2128457" y="1677448"/>
                  </a:cubicBezTo>
                  <a:cubicBezTo>
                    <a:pt x="1962436" y="1672781"/>
                    <a:pt x="1804702" y="1606677"/>
                    <a:pt x="1672495" y="1505522"/>
                  </a:cubicBezTo>
                  <a:cubicBezTo>
                    <a:pt x="1576483" y="1432084"/>
                    <a:pt x="1493520" y="1341501"/>
                    <a:pt x="1445038" y="1230916"/>
                  </a:cubicBezTo>
                  <a:cubicBezTo>
                    <a:pt x="1418653" y="1170623"/>
                    <a:pt x="1401794" y="1106710"/>
                    <a:pt x="1381506" y="1044035"/>
                  </a:cubicBezTo>
                  <a:cubicBezTo>
                    <a:pt x="1356360" y="966026"/>
                    <a:pt x="1324261" y="887730"/>
                    <a:pt x="1260253" y="837533"/>
                  </a:cubicBezTo>
                  <a:cubicBezTo>
                    <a:pt x="1216628" y="803243"/>
                    <a:pt x="1162717" y="786194"/>
                    <a:pt x="1108520" y="772954"/>
                  </a:cubicBezTo>
                  <a:cubicBezTo>
                    <a:pt x="1058228" y="760667"/>
                    <a:pt x="1007078" y="750570"/>
                    <a:pt x="955358" y="751427"/>
                  </a:cubicBezTo>
                  <a:cubicBezTo>
                    <a:pt x="891064" y="752475"/>
                    <a:pt x="827818" y="770001"/>
                    <a:pt x="763810" y="764762"/>
                  </a:cubicBezTo>
                  <a:cubicBezTo>
                    <a:pt x="723995" y="761524"/>
                    <a:pt x="685514" y="748760"/>
                    <a:pt x="651224" y="728186"/>
                  </a:cubicBezTo>
                  <a:cubicBezTo>
                    <a:pt x="594074" y="693896"/>
                    <a:pt x="552545" y="639985"/>
                    <a:pt x="510730" y="587788"/>
                  </a:cubicBezTo>
                  <a:cubicBezTo>
                    <a:pt x="448151" y="509683"/>
                    <a:pt x="384524" y="432245"/>
                    <a:pt x="323183" y="353187"/>
                  </a:cubicBezTo>
                  <a:cubicBezTo>
                    <a:pt x="246221" y="253937"/>
                    <a:pt x="94202" y="82868"/>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171" name="Freeform: Shape 170">
              <a:extLst>
                <a:ext uri="{FF2B5EF4-FFF2-40B4-BE49-F238E27FC236}">
                  <a16:creationId xmlns:a16="http://schemas.microsoft.com/office/drawing/2014/main" id="{56F73602-5ACB-4102-894B-D140E71E6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9025" y="1548764"/>
              <a:ext cx="2607257" cy="1468691"/>
            </a:xfrm>
            <a:custGeom>
              <a:avLst/>
              <a:gdLst>
                <a:gd name="connsiteX0" fmla="*/ 2568321 w 2607257"/>
                <a:gd name="connsiteY0" fmla="*/ 18002 h 1468691"/>
                <a:gd name="connsiteX1" fmla="*/ 2590609 w 2607257"/>
                <a:gd name="connsiteY1" fmla="*/ 258509 h 1468691"/>
                <a:gd name="connsiteX2" fmla="*/ 2606802 w 2607257"/>
                <a:gd name="connsiteY2" fmla="*/ 563118 h 1468691"/>
                <a:gd name="connsiteX3" fmla="*/ 2587181 w 2607257"/>
                <a:gd name="connsiteY3" fmla="*/ 910400 h 1468691"/>
                <a:gd name="connsiteX4" fmla="*/ 2568702 w 2607257"/>
                <a:gd name="connsiteY4" fmla="*/ 1001554 h 1468691"/>
                <a:gd name="connsiteX5" fmla="*/ 2407063 w 2607257"/>
                <a:gd name="connsiteY5" fmla="*/ 1262348 h 1468691"/>
                <a:gd name="connsiteX6" fmla="*/ 2211896 w 2607257"/>
                <a:gd name="connsiteY6" fmla="*/ 1390078 h 1468691"/>
                <a:gd name="connsiteX7" fmla="*/ 1936623 w 2607257"/>
                <a:gd name="connsiteY7" fmla="*/ 1466660 h 1468691"/>
                <a:gd name="connsiteX8" fmla="*/ 1749933 w 2607257"/>
                <a:gd name="connsiteY8" fmla="*/ 1447514 h 1468691"/>
                <a:gd name="connsiteX9" fmla="*/ 1594295 w 2607257"/>
                <a:gd name="connsiteY9" fmla="*/ 1351788 h 1468691"/>
                <a:gd name="connsiteX10" fmla="*/ 1512951 w 2607257"/>
                <a:gd name="connsiteY10" fmla="*/ 1227392 h 1468691"/>
                <a:gd name="connsiteX11" fmla="*/ 1500949 w 2607257"/>
                <a:gd name="connsiteY11" fmla="*/ 992886 h 1468691"/>
                <a:gd name="connsiteX12" fmla="*/ 1541621 w 2607257"/>
                <a:gd name="connsiteY12" fmla="*/ 803910 h 1468691"/>
                <a:gd name="connsiteX13" fmla="*/ 1541621 w 2607257"/>
                <a:gd name="connsiteY13" fmla="*/ 665131 h 1468691"/>
                <a:gd name="connsiteX14" fmla="*/ 1429131 w 2607257"/>
                <a:gd name="connsiteY14" fmla="*/ 526352 h 1468691"/>
                <a:gd name="connsiteX15" fmla="*/ 1163383 w 2607257"/>
                <a:gd name="connsiteY15" fmla="*/ 449771 h 1468691"/>
                <a:gd name="connsiteX16" fmla="*/ 811530 w 2607257"/>
                <a:gd name="connsiteY16" fmla="*/ 406718 h 1468691"/>
                <a:gd name="connsiteX17" fmla="*/ 574548 w 2607257"/>
                <a:gd name="connsiteY17" fmla="*/ 354044 h 1468691"/>
                <a:gd name="connsiteX18" fmla="*/ 284893 w 2607257"/>
                <a:gd name="connsiteY18" fmla="*/ 224885 h 1468691"/>
                <a:gd name="connsiteX19" fmla="*/ 0 w 2607257"/>
                <a:gd name="connsiteY19" fmla="*/ 0 h 146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07257" h="1468691">
                  <a:moveTo>
                    <a:pt x="2568321" y="18002"/>
                  </a:moveTo>
                  <a:cubicBezTo>
                    <a:pt x="2574989" y="70009"/>
                    <a:pt x="2587752" y="206121"/>
                    <a:pt x="2590609" y="258509"/>
                  </a:cubicBezTo>
                  <a:cubicBezTo>
                    <a:pt x="2596134" y="360045"/>
                    <a:pt x="2604707" y="461486"/>
                    <a:pt x="2606802" y="563118"/>
                  </a:cubicBezTo>
                  <a:cubicBezTo>
                    <a:pt x="2609088" y="679228"/>
                    <a:pt x="2602802" y="795338"/>
                    <a:pt x="2587181" y="910400"/>
                  </a:cubicBezTo>
                  <a:cubicBezTo>
                    <a:pt x="2582990" y="941165"/>
                    <a:pt x="2577274" y="971645"/>
                    <a:pt x="2568702" y="1001554"/>
                  </a:cubicBezTo>
                  <a:cubicBezTo>
                    <a:pt x="2540222" y="1101471"/>
                    <a:pt x="2482501" y="1190816"/>
                    <a:pt x="2407063" y="1262348"/>
                  </a:cubicBezTo>
                  <a:cubicBezTo>
                    <a:pt x="2350294" y="1316165"/>
                    <a:pt x="2283047" y="1357313"/>
                    <a:pt x="2211896" y="1390078"/>
                  </a:cubicBezTo>
                  <a:cubicBezTo>
                    <a:pt x="2124742" y="1430179"/>
                    <a:pt x="2032159" y="1458754"/>
                    <a:pt x="1936623" y="1466660"/>
                  </a:cubicBezTo>
                  <a:cubicBezTo>
                    <a:pt x="1873567" y="1471898"/>
                    <a:pt x="1809845" y="1467517"/>
                    <a:pt x="1749933" y="1447514"/>
                  </a:cubicBezTo>
                  <a:cubicBezTo>
                    <a:pt x="1691449" y="1428083"/>
                    <a:pt x="1638109" y="1395222"/>
                    <a:pt x="1594295" y="1351788"/>
                  </a:cubicBezTo>
                  <a:cubicBezTo>
                    <a:pt x="1558576" y="1316450"/>
                    <a:pt x="1530001" y="1274540"/>
                    <a:pt x="1512951" y="1227392"/>
                  </a:cubicBezTo>
                  <a:cubicBezTo>
                    <a:pt x="1485900" y="1152811"/>
                    <a:pt x="1487519" y="1071467"/>
                    <a:pt x="1500949" y="992886"/>
                  </a:cubicBezTo>
                  <a:cubicBezTo>
                    <a:pt x="1511808" y="929354"/>
                    <a:pt x="1529810" y="867251"/>
                    <a:pt x="1541621" y="803910"/>
                  </a:cubicBezTo>
                  <a:cubicBezTo>
                    <a:pt x="1550194" y="757714"/>
                    <a:pt x="1554194" y="710279"/>
                    <a:pt x="1541621" y="665131"/>
                  </a:cubicBezTo>
                  <a:cubicBezTo>
                    <a:pt x="1525143" y="605981"/>
                    <a:pt x="1481233" y="559403"/>
                    <a:pt x="1429131" y="526352"/>
                  </a:cubicBezTo>
                  <a:cubicBezTo>
                    <a:pt x="1350455" y="476536"/>
                    <a:pt x="1256157" y="461772"/>
                    <a:pt x="1163383" y="449771"/>
                  </a:cubicBezTo>
                  <a:cubicBezTo>
                    <a:pt x="1046131" y="434626"/>
                    <a:pt x="928306" y="424720"/>
                    <a:pt x="811530" y="406718"/>
                  </a:cubicBezTo>
                  <a:cubicBezTo>
                    <a:pt x="731425" y="394335"/>
                    <a:pt x="652081" y="377571"/>
                    <a:pt x="574548" y="354044"/>
                  </a:cubicBezTo>
                  <a:cubicBezTo>
                    <a:pt x="472916" y="323279"/>
                    <a:pt x="375094" y="280702"/>
                    <a:pt x="284893" y="224885"/>
                  </a:cubicBezTo>
                  <a:cubicBezTo>
                    <a:pt x="181832" y="161068"/>
                    <a:pt x="90868" y="80296"/>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143" name="Freeform: Shape 171">
              <a:extLst>
                <a:ext uri="{FF2B5EF4-FFF2-40B4-BE49-F238E27FC236}">
                  <a16:creationId xmlns:a16="http://schemas.microsoft.com/office/drawing/2014/main" id="{E87FA368-45DC-4276-A257-F67A12B2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50204" y="1524380"/>
              <a:ext cx="2095685" cy="1175182"/>
            </a:xfrm>
            <a:custGeom>
              <a:avLst/>
              <a:gdLst>
                <a:gd name="connsiteX0" fmla="*/ 1950434 w 2095685"/>
                <a:gd name="connsiteY0" fmla="*/ 0 h 1175182"/>
                <a:gd name="connsiteX1" fmla="*/ 2077307 w 2095685"/>
                <a:gd name="connsiteY1" fmla="*/ 479108 h 1175182"/>
                <a:gd name="connsiteX2" fmla="*/ 2089309 w 2095685"/>
                <a:gd name="connsiteY2" fmla="*/ 826008 h 1175182"/>
                <a:gd name="connsiteX3" fmla="*/ 1987582 w 2095685"/>
                <a:gd name="connsiteY3" fmla="*/ 1101185 h 1175182"/>
                <a:gd name="connsiteX4" fmla="*/ 1818037 w 2095685"/>
                <a:gd name="connsiteY4" fmla="*/ 1173004 h 1175182"/>
                <a:gd name="connsiteX5" fmla="*/ 1694402 w 2095685"/>
                <a:gd name="connsiteY5" fmla="*/ 1157097 h 1175182"/>
                <a:gd name="connsiteX6" fmla="*/ 1594676 w 2095685"/>
                <a:gd name="connsiteY6" fmla="*/ 1013555 h 1175182"/>
                <a:gd name="connsiteX7" fmla="*/ 1664494 w 2095685"/>
                <a:gd name="connsiteY7" fmla="*/ 790289 h 1175182"/>
                <a:gd name="connsiteX8" fmla="*/ 1684401 w 2095685"/>
                <a:gd name="connsiteY8" fmla="*/ 527114 h 1175182"/>
                <a:gd name="connsiteX9" fmla="*/ 1550765 w 2095685"/>
                <a:gd name="connsiteY9" fmla="*/ 343662 h 1175182"/>
                <a:gd name="connsiteX10" fmla="*/ 1315402 w 2095685"/>
                <a:gd name="connsiteY10" fmla="*/ 265938 h 1175182"/>
                <a:gd name="connsiteX11" fmla="*/ 876586 w 2095685"/>
                <a:gd name="connsiteY11" fmla="*/ 200120 h 1175182"/>
                <a:gd name="connsiteX12" fmla="*/ 591312 w 2095685"/>
                <a:gd name="connsiteY12" fmla="*/ 186119 h 1175182"/>
                <a:gd name="connsiteX13" fmla="*/ 0 w 2095685"/>
                <a:gd name="connsiteY13" fmla="*/ 16669 h 117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5685" h="1175182">
                  <a:moveTo>
                    <a:pt x="1950434" y="0"/>
                  </a:moveTo>
                  <a:cubicBezTo>
                    <a:pt x="1973485" y="77629"/>
                    <a:pt x="2063115" y="399383"/>
                    <a:pt x="2077307" y="479108"/>
                  </a:cubicBezTo>
                  <a:cubicBezTo>
                    <a:pt x="2097786" y="593693"/>
                    <a:pt x="2100167" y="710089"/>
                    <a:pt x="2089309" y="826008"/>
                  </a:cubicBezTo>
                  <a:cubicBezTo>
                    <a:pt x="2079784" y="927545"/>
                    <a:pt x="2061401" y="1032891"/>
                    <a:pt x="1987582" y="1101185"/>
                  </a:cubicBezTo>
                  <a:cubicBezTo>
                    <a:pt x="1941481" y="1143762"/>
                    <a:pt x="1880616" y="1165670"/>
                    <a:pt x="1818037" y="1173004"/>
                  </a:cubicBezTo>
                  <a:cubicBezTo>
                    <a:pt x="1775746" y="1177957"/>
                    <a:pt x="1732693" y="1175195"/>
                    <a:pt x="1694402" y="1157097"/>
                  </a:cubicBezTo>
                  <a:cubicBezTo>
                    <a:pt x="1638110" y="1130427"/>
                    <a:pt x="1600295" y="1075373"/>
                    <a:pt x="1594676" y="1013555"/>
                  </a:cubicBezTo>
                  <a:cubicBezTo>
                    <a:pt x="1587532" y="934879"/>
                    <a:pt x="1635633" y="864870"/>
                    <a:pt x="1664494" y="790289"/>
                  </a:cubicBezTo>
                  <a:cubicBezTo>
                    <a:pt x="1696974" y="706279"/>
                    <a:pt x="1708594" y="613791"/>
                    <a:pt x="1684401" y="527114"/>
                  </a:cubicBezTo>
                  <a:cubicBezTo>
                    <a:pt x="1663351" y="451580"/>
                    <a:pt x="1616488" y="386620"/>
                    <a:pt x="1550765" y="343662"/>
                  </a:cubicBezTo>
                  <a:cubicBezTo>
                    <a:pt x="1480947" y="298133"/>
                    <a:pt x="1397508" y="282131"/>
                    <a:pt x="1315402" y="265938"/>
                  </a:cubicBezTo>
                  <a:cubicBezTo>
                    <a:pt x="1170051" y="237173"/>
                    <a:pt x="1024128" y="212027"/>
                    <a:pt x="876586" y="200120"/>
                  </a:cubicBezTo>
                  <a:cubicBezTo>
                    <a:pt x="781717" y="192500"/>
                    <a:pt x="686276" y="193643"/>
                    <a:pt x="591312" y="186119"/>
                  </a:cubicBezTo>
                  <a:cubicBezTo>
                    <a:pt x="465296" y="176213"/>
                    <a:pt x="160211" y="193453"/>
                    <a:pt x="0" y="16669"/>
                  </a:cubicBezTo>
                </a:path>
              </a:pathLst>
            </a:custGeom>
            <a:noFill/>
            <a:ln w="9525" cap="rnd">
              <a:solidFill>
                <a:schemeClr val="bg2">
                  <a:alpha val="25000"/>
                </a:schemeClr>
              </a:solidFill>
              <a:prstDash val="lgDash"/>
              <a:round/>
            </a:ln>
          </p:spPr>
          <p:txBody>
            <a:bodyPr rtlCol="0" anchor="ctr"/>
            <a:lstStyle/>
            <a:p>
              <a:endParaRPr lang="en-US"/>
            </a:p>
          </p:txBody>
        </p:sp>
      </p:grpSp>
      <p:sp>
        <p:nvSpPr>
          <p:cNvPr id="2" name="Tytuł 1"/>
          <p:cNvSpPr>
            <a:spLocks noGrp="1"/>
          </p:cNvSpPr>
          <p:nvPr>
            <p:ph type="ctrTitle"/>
          </p:nvPr>
        </p:nvSpPr>
        <p:spPr>
          <a:xfrm>
            <a:off x="994404" y="731041"/>
            <a:ext cx="10191942" cy="3173034"/>
          </a:xfrm>
        </p:spPr>
        <p:txBody>
          <a:bodyPr>
            <a:normAutofit/>
          </a:bodyPr>
          <a:lstStyle/>
          <a:p>
            <a:r>
              <a:rPr lang="pl-PL" sz="6600">
                <a:solidFill>
                  <a:srgbClr val="FFFFFF"/>
                </a:solidFill>
              </a:rPr>
              <a:t>POMOGĘ ŚRODOWISKU  !</a:t>
            </a:r>
          </a:p>
        </p:txBody>
      </p:sp>
      <p:sp>
        <p:nvSpPr>
          <p:cNvPr id="3" name="Podtytuł 2"/>
          <p:cNvSpPr>
            <a:spLocks noGrp="1"/>
          </p:cNvSpPr>
          <p:nvPr>
            <p:ph type="subTitle" idx="1"/>
          </p:nvPr>
        </p:nvSpPr>
        <p:spPr>
          <a:xfrm>
            <a:off x="1524000" y="4069354"/>
            <a:ext cx="9144000" cy="1265285"/>
          </a:xfrm>
        </p:spPr>
        <p:txBody>
          <a:bodyPr>
            <a:normAutofit/>
          </a:bodyPr>
          <a:lstStyle/>
          <a:p>
            <a:r>
              <a:rPr lang="pl-PL" sz="2200">
                <a:solidFill>
                  <a:srgbClr val="FFFFFF"/>
                </a:solidFill>
                <a:cs typeface="Arial"/>
              </a:rPr>
              <a:t>PREZENTACJA JULII TOMAN 6C</a:t>
            </a:r>
            <a:endParaRPr lang="pl-PL" sz="2200">
              <a:solidFill>
                <a:srgbClr val="FFFFFF"/>
              </a:solidFill>
            </a:endParaRPr>
          </a:p>
        </p:txBody>
      </p:sp>
      <p:grpSp>
        <p:nvGrpSpPr>
          <p:cNvPr id="179" name="Cross">
            <a:extLst>
              <a:ext uri="{FF2B5EF4-FFF2-40B4-BE49-F238E27FC236}">
                <a16:creationId xmlns:a16="http://schemas.microsoft.com/office/drawing/2014/main" id="{DDB99EF5-8801-40E2-83D3-196FADCBBA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30939" y="3874229"/>
            <a:ext cx="118872" cy="118872"/>
            <a:chOff x="1175347" y="3733800"/>
            <a:chExt cx="118872" cy="118872"/>
          </a:xfrm>
        </p:grpSpPr>
        <p:cxnSp>
          <p:nvCxnSpPr>
            <p:cNvPr id="180" name="Straight Connector 179">
              <a:extLst>
                <a:ext uri="{FF2B5EF4-FFF2-40B4-BE49-F238E27FC236}">
                  <a16:creationId xmlns:a16="http://schemas.microsoft.com/office/drawing/2014/main" id="{50FE3A76-C0EC-41F2-92AD-1A75BA37712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81" name="Straight Connector 180">
              <a:extLst>
                <a:ext uri="{FF2B5EF4-FFF2-40B4-BE49-F238E27FC236}">
                  <a16:creationId xmlns:a16="http://schemas.microsoft.com/office/drawing/2014/main" id="{C22AF00A-AACB-4D06-A706-4231FD4EC6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650317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7">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41" name="Rectangle 39">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43" name="Rectangle 41">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4">
            <a:extLst>
              <a:ext uri="{FF2B5EF4-FFF2-40B4-BE49-F238E27FC236}">
                <a16:creationId xmlns:a16="http://schemas.microsoft.com/office/drawing/2014/main" id="{B3EE30F6-4814-4417-8FAC-DA3A38C75E0A}"/>
              </a:ext>
            </a:extLst>
          </p:cNvPr>
          <p:cNvPicPr>
            <a:picLocks noChangeAspect="1"/>
          </p:cNvPicPr>
          <p:nvPr/>
        </p:nvPicPr>
        <p:blipFill rotWithShape="1">
          <a:blip r:embed="rId2">
            <a:alphaModFix amt="60000"/>
          </a:blip>
          <a:srcRect t="15410" r="-1" b="-1"/>
          <a:stretch/>
        </p:blipFill>
        <p:spPr>
          <a:xfrm>
            <a:off x="10459" y="-62621"/>
            <a:ext cx="12178494" cy="6919244"/>
          </a:xfrm>
          <a:prstGeom prst="rect">
            <a:avLst/>
          </a:prstGeom>
        </p:spPr>
      </p:pic>
      <p:grpSp>
        <p:nvGrpSpPr>
          <p:cNvPr id="63"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5" name="Freeform: Shape 44">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a:p>
          </p:txBody>
        </p:sp>
      </p:grpSp>
      <p:sp>
        <p:nvSpPr>
          <p:cNvPr id="2" name="Tytuł 1">
            <a:extLst>
              <a:ext uri="{FF2B5EF4-FFF2-40B4-BE49-F238E27FC236}">
                <a16:creationId xmlns:a16="http://schemas.microsoft.com/office/drawing/2014/main" id="{E5054DE4-5AFC-442E-8890-207AB7E17D8A}"/>
              </a:ext>
            </a:extLst>
          </p:cNvPr>
          <p:cNvSpPr>
            <a:spLocks noGrp="1"/>
          </p:cNvSpPr>
          <p:nvPr>
            <p:ph type="title"/>
          </p:nvPr>
        </p:nvSpPr>
        <p:spPr>
          <a:xfrm>
            <a:off x="1198181" y="726066"/>
            <a:ext cx="11517583" cy="4663323"/>
          </a:xfrm>
        </p:spPr>
        <p:txBody>
          <a:bodyPr anchor="ctr">
            <a:normAutofit/>
          </a:bodyPr>
          <a:lstStyle/>
          <a:p>
            <a:r>
              <a:rPr lang="pl-PL">
                <a:solidFill>
                  <a:srgbClr val="FFFFFF"/>
                </a:solidFill>
              </a:rPr>
              <a:t>Co robić aby dbać o środowisko ?</a:t>
            </a:r>
          </a:p>
        </p:txBody>
      </p:sp>
      <p:grpSp>
        <p:nvGrpSpPr>
          <p:cNvPr id="64"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4"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6" name="Freeform: Shape 55">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55" name="Freeform: Shape 54">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Symbol zastępczy zawartości 2">
            <a:extLst>
              <a:ext uri="{FF2B5EF4-FFF2-40B4-BE49-F238E27FC236}">
                <a16:creationId xmlns:a16="http://schemas.microsoft.com/office/drawing/2014/main" id="{CB23B03F-5BE1-4F95-A544-0F8670F92DEC}"/>
              </a:ext>
            </a:extLst>
          </p:cNvPr>
          <p:cNvSpPr>
            <a:spLocks noGrp="1"/>
          </p:cNvSpPr>
          <p:nvPr>
            <p:ph idx="1"/>
          </p:nvPr>
        </p:nvSpPr>
        <p:spPr>
          <a:xfrm>
            <a:off x="1967839" y="2083524"/>
            <a:ext cx="5666836" cy="4662172"/>
          </a:xfrm>
        </p:spPr>
        <p:txBody>
          <a:bodyPr vert="horz" lIns="91440" tIns="45720" rIns="91440" bIns="45720" rtlCol="0" anchor="ctr">
            <a:normAutofit/>
          </a:bodyPr>
          <a:lstStyle/>
          <a:p>
            <a:r>
              <a:rPr lang="pl-PL" sz="2400">
                <a:solidFill>
                  <a:srgbClr val="FFFFFF"/>
                </a:solidFill>
                <a:cs typeface="Arial"/>
              </a:rPr>
              <a:t>    </a:t>
            </a:r>
          </a:p>
        </p:txBody>
      </p:sp>
    </p:spTree>
    <p:extLst>
      <p:ext uri="{BB962C8B-B14F-4D97-AF65-F5344CB8AC3E}">
        <p14:creationId xmlns:p14="http://schemas.microsoft.com/office/powerpoint/2010/main" val="258728466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3" name="Rectangle 12">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idok z góry na moczary i obszar zalewowy o zmierzchu">
            <a:extLst>
              <a:ext uri="{FF2B5EF4-FFF2-40B4-BE49-F238E27FC236}">
                <a16:creationId xmlns:a16="http://schemas.microsoft.com/office/drawing/2014/main" id="{4F9D2099-A6FB-4C7A-ACD4-3BC194AAA10E}"/>
              </a:ext>
            </a:extLst>
          </p:cNvPr>
          <p:cNvPicPr>
            <a:picLocks noChangeAspect="1"/>
          </p:cNvPicPr>
          <p:nvPr/>
        </p:nvPicPr>
        <p:blipFill rotWithShape="1">
          <a:blip r:embed="rId2">
            <a:alphaModFix amt="60000"/>
          </a:blip>
          <a:srcRect r="6" b="15606"/>
          <a:stretch/>
        </p:blipFill>
        <p:spPr>
          <a:xfrm>
            <a:off x="-198309" y="-73058"/>
            <a:ext cx="12376822" cy="6929682"/>
          </a:xfrm>
          <a:prstGeom prst="rect">
            <a:avLst/>
          </a:prstGeom>
        </p:spPr>
      </p:pic>
      <p:grpSp>
        <p:nvGrpSpPr>
          <p:cNvPr id="15"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6" name="Freeform: Shape 15">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a:p>
          </p:txBody>
        </p:sp>
      </p:grpSp>
      <p:sp>
        <p:nvSpPr>
          <p:cNvPr id="2" name="Tytuł 1">
            <a:extLst>
              <a:ext uri="{FF2B5EF4-FFF2-40B4-BE49-F238E27FC236}">
                <a16:creationId xmlns:a16="http://schemas.microsoft.com/office/drawing/2014/main" id="{E9C8116D-A28C-46E0-ADDC-B1CA6671920D}"/>
              </a:ext>
            </a:extLst>
          </p:cNvPr>
          <p:cNvSpPr>
            <a:spLocks noGrp="1"/>
          </p:cNvSpPr>
          <p:nvPr>
            <p:ph type="title"/>
          </p:nvPr>
        </p:nvSpPr>
        <p:spPr>
          <a:xfrm>
            <a:off x="498811" y="287655"/>
            <a:ext cx="5150186" cy="5174802"/>
          </a:xfrm>
        </p:spPr>
        <p:txBody>
          <a:bodyPr anchor="ctr">
            <a:normAutofit/>
          </a:bodyPr>
          <a:lstStyle/>
          <a:p>
            <a:r>
              <a:rPr lang="pl-PL">
                <a:solidFill>
                  <a:srgbClr val="FFFFFF"/>
                </a:solidFill>
              </a:rPr>
              <a:t>1. Oszczędzaj wodę</a:t>
            </a:r>
          </a:p>
        </p:txBody>
      </p:sp>
      <p:grpSp>
        <p:nvGrpSpPr>
          <p:cNvPr id="24"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5"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7" name="Freeform: Shape 26">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6" name="Freeform: Shape 25">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Symbol zastępczy zawartości 2">
            <a:extLst>
              <a:ext uri="{FF2B5EF4-FFF2-40B4-BE49-F238E27FC236}">
                <a16:creationId xmlns:a16="http://schemas.microsoft.com/office/drawing/2014/main" id="{CF0A7EC1-3E18-424D-8C0D-9CFB558D3CD3}"/>
              </a:ext>
            </a:extLst>
          </p:cNvPr>
          <p:cNvSpPr>
            <a:spLocks noGrp="1"/>
          </p:cNvSpPr>
          <p:nvPr>
            <p:ph idx="1"/>
          </p:nvPr>
        </p:nvSpPr>
        <p:spPr>
          <a:xfrm>
            <a:off x="5235043" y="6291"/>
            <a:ext cx="6136562" cy="5987843"/>
          </a:xfrm>
        </p:spPr>
        <p:txBody>
          <a:bodyPr vert="horz" lIns="91440" tIns="45720" rIns="91440" bIns="45720" rtlCol="0" anchor="ctr">
            <a:normAutofit/>
          </a:bodyPr>
          <a:lstStyle/>
          <a:p>
            <a:r>
              <a:rPr lang="pl-PL" sz="1800">
                <a:solidFill>
                  <a:srgbClr val="FFFFFF"/>
                </a:solidFill>
                <a:ea typeface="+mn-lt"/>
                <a:cs typeface="+mn-lt"/>
              </a:rPr>
              <a:t>Woda jest dobrem, z którego korzystamy codziennie w różnych celach. Potrzebujemy wody do picia, prania, kąpieli, sprzątania domu, podlewania ogródka, mycia samochodu. Ogromne ilości wody są zużywane przez przemysł i rolnictwo. Często nie zdajemy sobie sprawy z ilości wody jaką zużywamy na darmo.</a:t>
            </a:r>
            <a:endParaRPr lang="pl-PL" sz="1800">
              <a:solidFill>
                <a:srgbClr val="FFFFFF"/>
              </a:solidFill>
            </a:endParaRPr>
          </a:p>
        </p:txBody>
      </p:sp>
    </p:spTree>
    <p:extLst>
      <p:ext uri="{BB962C8B-B14F-4D97-AF65-F5344CB8AC3E}">
        <p14:creationId xmlns:p14="http://schemas.microsoft.com/office/powerpoint/2010/main" val="41696305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7" name="Rectangle 10">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8" name="Rectangle 12">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4" descr="Rafineria ropy naftowej na tle błękitnego nieba">
            <a:extLst>
              <a:ext uri="{FF2B5EF4-FFF2-40B4-BE49-F238E27FC236}">
                <a16:creationId xmlns:a16="http://schemas.microsoft.com/office/drawing/2014/main" id="{56C53505-3878-48CF-BA72-ED00E83F1AA3}"/>
              </a:ext>
            </a:extLst>
          </p:cNvPr>
          <p:cNvPicPr>
            <a:picLocks noChangeAspect="1"/>
          </p:cNvPicPr>
          <p:nvPr/>
        </p:nvPicPr>
        <p:blipFill rotWithShape="1">
          <a:blip r:embed="rId2">
            <a:alphaModFix amt="60000"/>
          </a:blip>
          <a:srcRect l="5" r="1" b="1"/>
          <a:stretch/>
        </p:blipFill>
        <p:spPr>
          <a:xfrm>
            <a:off x="20" y="10"/>
            <a:ext cx="12188932" cy="6856614"/>
          </a:xfrm>
          <a:prstGeom prst="rect">
            <a:avLst/>
          </a:prstGeom>
        </p:spPr>
      </p:pic>
      <p:grpSp>
        <p:nvGrpSpPr>
          <p:cNvPr id="12"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6" name="Freeform: Shape 15">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a:p>
          </p:txBody>
        </p:sp>
      </p:grpSp>
      <p:sp>
        <p:nvSpPr>
          <p:cNvPr id="2" name="Tytuł 1">
            <a:extLst>
              <a:ext uri="{FF2B5EF4-FFF2-40B4-BE49-F238E27FC236}">
                <a16:creationId xmlns:a16="http://schemas.microsoft.com/office/drawing/2014/main" id="{E3EE552C-0989-44D5-88C9-F9556BA24DD7}"/>
              </a:ext>
            </a:extLst>
          </p:cNvPr>
          <p:cNvSpPr>
            <a:spLocks noGrp="1"/>
          </p:cNvSpPr>
          <p:nvPr>
            <p:ph type="title"/>
          </p:nvPr>
        </p:nvSpPr>
        <p:spPr>
          <a:xfrm>
            <a:off x="1198181" y="726066"/>
            <a:ext cx="4795282" cy="5018227"/>
          </a:xfrm>
        </p:spPr>
        <p:txBody>
          <a:bodyPr anchor="ctr">
            <a:normAutofit/>
          </a:bodyPr>
          <a:lstStyle/>
          <a:p>
            <a:r>
              <a:rPr lang="pl-PL">
                <a:solidFill>
                  <a:srgbClr val="FFFFFF"/>
                </a:solidFill>
              </a:rPr>
              <a:t>2. Oszczędzaj prąd </a:t>
            </a:r>
          </a:p>
        </p:txBody>
      </p:sp>
      <p:grpSp>
        <p:nvGrpSpPr>
          <p:cNvPr id="14"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5"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7" name="Freeform: Shape 26">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6" name="Freeform: Shape 25">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Symbol zastępczy zawartości 2">
            <a:extLst>
              <a:ext uri="{FF2B5EF4-FFF2-40B4-BE49-F238E27FC236}">
                <a16:creationId xmlns:a16="http://schemas.microsoft.com/office/drawing/2014/main" id="{1D112416-EA71-4CDA-BE81-0826F26198AF}"/>
              </a:ext>
            </a:extLst>
          </p:cNvPr>
          <p:cNvSpPr>
            <a:spLocks noGrp="1"/>
          </p:cNvSpPr>
          <p:nvPr>
            <p:ph idx="1"/>
          </p:nvPr>
        </p:nvSpPr>
        <p:spPr>
          <a:xfrm>
            <a:off x="6195372" y="726538"/>
            <a:ext cx="4977905" cy="5017076"/>
          </a:xfrm>
        </p:spPr>
        <p:txBody>
          <a:bodyPr vert="horz" lIns="91440" tIns="45720" rIns="91440" bIns="45720" rtlCol="0" anchor="ctr">
            <a:normAutofit/>
          </a:bodyPr>
          <a:lstStyle/>
          <a:p>
            <a:r>
              <a:rPr lang="pl-PL" sz="1800">
                <a:solidFill>
                  <a:srgbClr val="FFFFFF"/>
                </a:solidFill>
                <a:ea typeface="+mn-lt"/>
                <a:cs typeface="+mn-lt"/>
              </a:rPr>
              <a:t>Gdy oszczędzamy </a:t>
            </a:r>
            <a:r>
              <a:rPr lang="pl-PL" sz="1800" b="1">
                <a:solidFill>
                  <a:srgbClr val="FFFFFF"/>
                </a:solidFill>
                <a:ea typeface="+mn-lt"/>
                <a:cs typeface="+mn-lt"/>
              </a:rPr>
              <a:t>prąd</a:t>
            </a:r>
            <a:r>
              <a:rPr lang="pl-PL" sz="1800">
                <a:solidFill>
                  <a:srgbClr val="FFFFFF"/>
                </a:solidFill>
                <a:ea typeface="+mn-lt"/>
                <a:cs typeface="+mn-lt"/>
              </a:rPr>
              <a:t>, nie trzeba go produkować w coraz większych ilościach, dzięki czemu mniej zanieczyszczamy nasze środowisko. Za mniejsze zużycie </a:t>
            </a:r>
            <a:r>
              <a:rPr lang="pl-PL" sz="1800" b="1">
                <a:solidFill>
                  <a:srgbClr val="FFFFFF"/>
                </a:solidFill>
                <a:ea typeface="+mn-lt"/>
                <a:cs typeface="+mn-lt"/>
              </a:rPr>
              <a:t>prądu</a:t>
            </a:r>
            <a:r>
              <a:rPr lang="pl-PL" sz="1800">
                <a:solidFill>
                  <a:srgbClr val="FFFFFF"/>
                </a:solidFill>
                <a:ea typeface="+mn-lt"/>
                <a:cs typeface="+mn-lt"/>
              </a:rPr>
              <a:t> płacimy mniejsze rachunki, czyli oszczędzamy i nasze pieniądze, i energię elektryczną.</a:t>
            </a:r>
          </a:p>
        </p:txBody>
      </p:sp>
    </p:spTree>
    <p:extLst>
      <p:ext uri="{BB962C8B-B14F-4D97-AF65-F5344CB8AC3E}">
        <p14:creationId xmlns:p14="http://schemas.microsoft.com/office/powerpoint/2010/main" val="167064630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93">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96" name="Rectangle 95">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98" name="Rectangle 97">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60" descr="Obraz zawierający drzewo, trawa, zewnętrzne, las&#10;&#10;Opis wygenerowany automatycznie">
            <a:extLst>
              <a:ext uri="{FF2B5EF4-FFF2-40B4-BE49-F238E27FC236}">
                <a16:creationId xmlns:a16="http://schemas.microsoft.com/office/drawing/2014/main" id="{7DBEEC63-F02F-42FA-9621-D0333B99C8EF}"/>
              </a:ext>
            </a:extLst>
          </p:cNvPr>
          <p:cNvPicPr>
            <a:picLocks noChangeAspect="1"/>
          </p:cNvPicPr>
          <p:nvPr/>
        </p:nvPicPr>
        <p:blipFill rotWithShape="1">
          <a:blip r:embed="rId2">
            <a:alphaModFix amt="60000"/>
          </a:blip>
          <a:srcRect t="12498" r="-1" b="12497"/>
          <a:stretch/>
        </p:blipFill>
        <p:spPr>
          <a:xfrm>
            <a:off x="-130322" y="10036"/>
            <a:ext cx="12399484" cy="6846588"/>
          </a:xfrm>
          <a:prstGeom prst="rect">
            <a:avLst/>
          </a:prstGeom>
        </p:spPr>
      </p:pic>
      <p:grpSp>
        <p:nvGrpSpPr>
          <p:cNvPr id="100"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01" name="Freeform: Shape 100">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102" name="Freeform: Shape 101">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03" name="Freeform: Shape 102">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104" name="Freeform: Shape 103">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105" name="Freeform: Shape 104">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106" name="Freeform: Shape 105">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107" name="Freeform: Shape 106">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a:p>
          </p:txBody>
        </p:sp>
      </p:grpSp>
      <p:sp>
        <p:nvSpPr>
          <p:cNvPr id="2" name="Tytuł 1">
            <a:extLst>
              <a:ext uri="{FF2B5EF4-FFF2-40B4-BE49-F238E27FC236}">
                <a16:creationId xmlns:a16="http://schemas.microsoft.com/office/drawing/2014/main" id="{7167A735-8135-4623-9F51-EF05CD8CB5FB}"/>
              </a:ext>
            </a:extLst>
          </p:cNvPr>
          <p:cNvSpPr>
            <a:spLocks noGrp="1"/>
          </p:cNvSpPr>
          <p:nvPr>
            <p:ph type="title"/>
          </p:nvPr>
        </p:nvSpPr>
        <p:spPr>
          <a:xfrm>
            <a:off x="1198181" y="726066"/>
            <a:ext cx="4795282" cy="5018227"/>
          </a:xfrm>
        </p:spPr>
        <p:txBody>
          <a:bodyPr anchor="ctr">
            <a:normAutofit/>
          </a:bodyPr>
          <a:lstStyle/>
          <a:p>
            <a:r>
              <a:rPr lang="pl-PL">
                <a:solidFill>
                  <a:srgbClr val="FFFFFF"/>
                </a:solidFill>
              </a:rPr>
              <a:t>3. Nie wycinaj drzew </a:t>
            </a:r>
          </a:p>
        </p:txBody>
      </p:sp>
      <p:grpSp>
        <p:nvGrpSpPr>
          <p:cNvPr id="109"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10"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12" name="Freeform: Shape 111">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13" name="Freeform: Shape 112">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14" name="Freeform: Shape 113">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15" name="Freeform: Shape 114">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16" name="Freeform: Shape 115">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17" name="Freeform: Shape 116">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18" name="Freeform: Shape 117">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11" name="Freeform: Shape 110">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Symbol zastępczy zawartości 2">
            <a:extLst>
              <a:ext uri="{FF2B5EF4-FFF2-40B4-BE49-F238E27FC236}">
                <a16:creationId xmlns:a16="http://schemas.microsoft.com/office/drawing/2014/main" id="{D6769EED-4363-460D-880A-95620B5D050E}"/>
              </a:ext>
            </a:extLst>
          </p:cNvPr>
          <p:cNvSpPr>
            <a:spLocks noGrp="1"/>
          </p:cNvSpPr>
          <p:nvPr>
            <p:ph idx="1"/>
          </p:nvPr>
        </p:nvSpPr>
        <p:spPr>
          <a:xfrm>
            <a:off x="5349866" y="309004"/>
            <a:ext cx="5823411" cy="5434610"/>
          </a:xfrm>
        </p:spPr>
        <p:txBody>
          <a:bodyPr vert="horz" lIns="91440" tIns="45720" rIns="91440" bIns="45720" rtlCol="0" anchor="ctr">
            <a:normAutofit/>
          </a:bodyPr>
          <a:lstStyle/>
          <a:p>
            <a:pPr marL="0" indent="0">
              <a:buNone/>
            </a:pPr>
            <a:r>
              <a:rPr lang="pl-PL" sz="1800">
                <a:solidFill>
                  <a:srgbClr val="FFFFFF"/>
                </a:solidFill>
                <a:ea typeface="+mn-lt"/>
                <a:cs typeface="+mn-lt"/>
              </a:rPr>
              <a:t>“płuca ziemi”, filtrują powietrze, pochłaniają dwutlenek węgla i zanieczyszczenia. W zamian dają ludziom i wszystkim zwierzętom, tlen niezbędny do życia oraz do istnienia. Dlatego </a:t>
            </a:r>
            <a:r>
              <a:rPr lang="pl-PL" sz="1800" b="1">
                <a:solidFill>
                  <a:srgbClr val="FFFFFF"/>
                </a:solidFill>
                <a:ea typeface="+mn-lt"/>
                <a:cs typeface="+mn-lt"/>
              </a:rPr>
              <a:t>nie</a:t>
            </a:r>
            <a:r>
              <a:rPr lang="pl-PL" sz="1800">
                <a:solidFill>
                  <a:srgbClr val="FFFFFF"/>
                </a:solidFill>
                <a:ea typeface="+mn-lt"/>
                <a:cs typeface="+mn-lt"/>
              </a:rPr>
              <a:t> należy </a:t>
            </a:r>
            <a:r>
              <a:rPr lang="pl-PL" sz="1800" b="1">
                <a:solidFill>
                  <a:srgbClr val="FFFFFF"/>
                </a:solidFill>
                <a:ea typeface="+mn-lt"/>
                <a:cs typeface="+mn-lt"/>
              </a:rPr>
              <a:t>wycinać drzew</a:t>
            </a:r>
            <a:r>
              <a:rPr lang="pl-PL" sz="1800">
                <a:solidFill>
                  <a:srgbClr val="FFFFFF"/>
                </a:solidFill>
                <a:ea typeface="+mn-lt"/>
                <a:cs typeface="+mn-lt"/>
              </a:rPr>
              <a:t>. ... Zanieczyszczenie powietrza jest bardzo szkodliwe dla nas, zwierząt i samego środowiska</a:t>
            </a:r>
            <a:endParaRPr lang="pl-PL" sz="1800">
              <a:solidFill>
                <a:srgbClr val="FFFFFF"/>
              </a:solidFill>
            </a:endParaRPr>
          </a:p>
        </p:txBody>
      </p:sp>
    </p:spTree>
    <p:extLst>
      <p:ext uri="{BB962C8B-B14F-4D97-AF65-F5344CB8AC3E}">
        <p14:creationId xmlns:p14="http://schemas.microsoft.com/office/powerpoint/2010/main" val="3484024950"/>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12"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42" name="Rectangle 4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44" name="Rectangle 43">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4" descr="Obraz zawierający osoba, wewnątrz&#10;&#10;Opis wygenerowany automatycznie">
            <a:extLst>
              <a:ext uri="{FF2B5EF4-FFF2-40B4-BE49-F238E27FC236}">
                <a16:creationId xmlns:a16="http://schemas.microsoft.com/office/drawing/2014/main" id="{EB186030-98C6-4CD1-BE47-2895DD4D09AE}"/>
              </a:ext>
            </a:extLst>
          </p:cNvPr>
          <p:cNvPicPr>
            <a:picLocks noChangeAspect="1"/>
          </p:cNvPicPr>
          <p:nvPr/>
        </p:nvPicPr>
        <p:blipFill rotWithShape="1">
          <a:blip r:embed="rId2">
            <a:alphaModFix amt="60000"/>
          </a:blip>
          <a:srcRect t="13671" r="-1" b="1737"/>
          <a:stretch/>
        </p:blipFill>
        <p:spPr>
          <a:xfrm>
            <a:off x="-270690" y="-110279"/>
            <a:ext cx="12640116" cy="7077192"/>
          </a:xfrm>
          <a:prstGeom prst="rect">
            <a:avLst/>
          </a:prstGeom>
        </p:spPr>
      </p:pic>
      <p:grpSp>
        <p:nvGrpSpPr>
          <p:cNvPr id="46"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7" name="Freeform: Shape 46">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52" name="Freeform: Shape 51">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53" name="Freeform: Shape 52">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a:p>
          </p:txBody>
        </p:sp>
      </p:grpSp>
      <p:sp>
        <p:nvSpPr>
          <p:cNvPr id="2" name="Tytuł 1">
            <a:extLst>
              <a:ext uri="{FF2B5EF4-FFF2-40B4-BE49-F238E27FC236}">
                <a16:creationId xmlns:a16="http://schemas.microsoft.com/office/drawing/2014/main" id="{1181E287-EABE-4580-8A45-D72878631CF2}"/>
              </a:ext>
            </a:extLst>
          </p:cNvPr>
          <p:cNvSpPr>
            <a:spLocks noGrp="1"/>
          </p:cNvSpPr>
          <p:nvPr>
            <p:ph type="title"/>
          </p:nvPr>
        </p:nvSpPr>
        <p:spPr>
          <a:xfrm>
            <a:off x="696866" y="-166276"/>
            <a:ext cx="5296597" cy="5910569"/>
          </a:xfrm>
        </p:spPr>
        <p:txBody>
          <a:bodyPr anchor="ctr">
            <a:normAutofit/>
          </a:bodyPr>
          <a:lstStyle/>
          <a:p>
            <a:r>
              <a:rPr lang="pl-PL">
                <a:solidFill>
                  <a:srgbClr val="FFFFFF"/>
                </a:solidFill>
              </a:rPr>
              <a:t>4. Segreguj śmieci </a:t>
            </a:r>
          </a:p>
        </p:txBody>
      </p:sp>
      <p:grpSp>
        <p:nvGrpSpPr>
          <p:cNvPr id="55"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6"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8" name="Freeform: Shape 57">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64" name="Freeform: Shape 63">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57" name="Freeform: Shape 56">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Content Placeholder 7">
            <a:extLst>
              <a:ext uri="{FF2B5EF4-FFF2-40B4-BE49-F238E27FC236}">
                <a16:creationId xmlns:a16="http://schemas.microsoft.com/office/drawing/2014/main" id="{13708CAC-FD4A-4C6E-A6E8-82E87771898E}"/>
              </a:ext>
            </a:extLst>
          </p:cNvPr>
          <p:cNvSpPr>
            <a:spLocks noGrp="1"/>
          </p:cNvSpPr>
          <p:nvPr>
            <p:ph idx="1"/>
          </p:nvPr>
        </p:nvSpPr>
        <p:spPr>
          <a:xfrm>
            <a:off x="5573741" y="726538"/>
            <a:ext cx="5599536" cy="5017076"/>
          </a:xfrm>
          <a:noFill/>
        </p:spPr>
        <p:txBody>
          <a:bodyPr anchor="ctr">
            <a:normAutofit/>
          </a:bodyPr>
          <a:lstStyle/>
          <a:p>
            <a:r>
              <a:rPr lang="en-US" sz="1800" u="sng" err="1">
                <a:solidFill>
                  <a:schemeClr val="bg1"/>
                </a:solidFill>
                <a:ea typeface="+mn-lt"/>
                <a:cs typeface="+mn-lt"/>
              </a:rPr>
              <a:t>Zmniejszenie</a:t>
            </a:r>
            <a:r>
              <a:rPr lang="en-US" sz="1800">
                <a:solidFill>
                  <a:schemeClr val="bg1"/>
                </a:solidFill>
                <a:ea typeface="+mn-lt"/>
                <a:cs typeface="+mn-lt"/>
              </a:rPr>
              <a:t> </a:t>
            </a:r>
            <a:r>
              <a:rPr lang="en-US" sz="1800" err="1">
                <a:solidFill>
                  <a:schemeClr val="bg1"/>
                </a:solidFill>
                <a:ea typeface="+mn-lt"/>
                <a:cs typeface="+mn-lt"/>
              </a:rPr>
              <a:t>ilości</a:t>
            </a:r>
            <a:r>
              <a:rPr lang="en-US" sz="1800">
                <a:solidFill>
                  <a:schemeClr val="bg1"/>
                </a:solidFill>
                <a:ea typeface="+mn-lt"/>
                <a:cs typeface="+mn-lt"/>
              </a:rPr>
              <a:t> </a:t>
            </a:r>
            <a:r>
              <a:rPr lang="en-US" sz="1800" err="1">
                <a:solidFill>
                  <a:schemeClr val="bg1"/>
                </a:solidFill>
                <a:ea typeface="+mn-lt"/>
                <a:cs typeface="+mn-lt"/>
              </a:rPr>
              <a:t>śmieci</a:t>
            </a:r>
            <a:r>
              <a:rPr lang="en-US" sz="1800">
                <a:solidFill>
                  <a:schemeClr val="bg1"/>
                </a:solidFill>
                <a:ea typeface="+mn-lt"/>
                <a:cs typeface="+mn-lt"/>
              </a:rPr>
              <a:t>, </a:t>
            </a:r>
            <a:r>
              <a:rPr lang="en-US" sz="1800" err="1">
                <a:solidFill>
                  <a:schemeClr val="bg1"/>
                </a:solidFill>
                <a:ea typeface="+mn-lt"/>
                <a:cs typeface="+mn-lt"/>
              </a:rPr>
              <a:t>które</a:t>
            </a:r>
            <a:r>
              <a:rPr lang="en-US" sz="1800">
                <a:solidFill>
                  <a:schemeClr val="bg1"/>
                </a:solidFill>
                <a:ea typeface="+mn-lt"/>
                <a:cs typeface="+mn-lt"/>
              </a:rPr>
              <a:t> </a:t>
            </a:r>
            <a:r>
              <a:rPr lang="en-US" sz="1800" err="1">
                <a:solidFill>
                  <a:schemeClr val="bg1"/>
                </a:solidFill>
                <a:ea typeface="+mn-lt"/>
                <a:cs typeface="+mn-lt"/>
              </a:rPr>
              <a:t>zanieczyszczają</a:t>
            </a:r>
            <a:r>
              <a:rPr lang="en-US" sz="1800">
                <a:solidFill>
                  <a:schemeClr val="bg1"/>
                </a:solidFill>
                <a:ea typeface="+mn-lt"/>
                <a:cs typeface="+mn-lt"/>
              </a:rPr>
              <a:t> </a:t>
            </a:r>
            <a:r>
              <a:rPr lang="en-US" sz="1800" err="1">
                <a:solidFill>
                  <a:schemeClr val="bg1"/>
                </a:solidFill>
                <a:ea typeface="+mn-lt"/>
                <a:cs typeface="+mn-lt"/>
              </a:rPr>
              <a:t>wody</a:t>
            </a:r>
            <a:r>
              <a:rPr lang="en-US" sz="1800">
                <a:solidFill>
                  <a:schemeClr val="bg1"/>
                </a:solidFill>
                <a:ea typeface="+mn-lt"/>
                <a:cs typeface="+mn-lt"/>
              </a:rPr>
              <a:t>, </a:t>
            </a:r>
            <a:r>
              <a:rPr lang="en-US" sz="1800" err="1">
                <a:solidFill>
                  <a:schemeClr val="bg1"/>
                </a:solidFill>
                <a:ea typeface="+mn-lt"/>
                <a:cs typeface="+mn-lt"/>
              </a:rPr>
              <a:t>plaże</a:t>
            </a:r>
            <a:r>
              <a:rPr lang="en-US" sz="1800">
                <a:solidFill>
                  <a:schemeClr val="bg1"/>
                </a:solidFill>
                <a:ea typeface="+mn-lt"/>
                <a:cs typeface="+mn-lt"/>
              </a:rPr>
              <a:t>, </a:t>
            </a:r>
            <a:r>
              <a:rPr lang="en-US" sz="1800" err="1">
                <a:solidFill>
                  <a:schemeClr val="bg1"/>
                </a:solidFill>
                <a:ea typeface="+mn-lt"/>
                <a:cs typeface="+mn-lt"/>
              </a:rPr>
              <a:t>ziemie</a:t>
            </a:r>
            <a:r>
              <a:rPr lang="en-US" sz="1800">
                <a:solidFill>
                  <a:schemeClr val="bg1"/>
                </a:solidFill>
                <a:ea typeface="+mn-lt"/>
                <a:cs typeface="+mn-lt"/>
              </a:rPr>
              <a:t>, </a:t>
            </a:r>
            <a:r>
              <a:rPr lang="en-US" sz="1800" err="1">
                <a:solidFill>
                  <a:schemeClr val="bg1"/>
                </a:solidFill>
                <a:ea typeface="+mn-lt"/>
                <a:cs typeface="+mn-lt"/>
              </a:rPr>
              <a:t>całe</a:t>
            </a:r>
            <a:r>
              <a:rPr lang="en-US" sz="1800">
                <a:solidFill>
                  <a:schemeClr val="bg1"/>
                </a:solidFill>
                <a:ea typeface="+mn-lt"/>
                <a:cs typeface="+mn-lt"/>
              </a:rPr>
              <a:t> </a:t>
            </a:r>
            <a:r>
              <a:rPr lang="en-US" sz="1800" err="1">
                <a:solidFill>
                  <a:schemeClr val="bg1"/>
                </a:solidFill>
                <a:ea typeface="+mn-lt"/>
                <a:cs typeface="+mn-lt"/>
              </a:rPr>
              <a:t>środowisko</a:t>
            </a:r>
            <a:r>
              <a:rPr lang="en-US" sz="1800">
                <a:solidFill>
                  <a:schemeClr val="bg1"/>
                </a:solidFill>
                <a:ea typeface="+mn-lt"/>
                <a:cs typeface="+mn-lt"/>
              </a:rPr>
              <a:t>. </a:t>
            </a:r>
            <a:r>
              <a:rPr lang="en-US" sz="1800" err="1">
                <a:solidFill>
                  <a:schemeClr val="bg1"/>
                </a:solidFill>
                <a:ea typeface="+mn-lt"/>
                <a:cs typeface="+mn-lt"/>
              </a:rPr>
              <a:t>Zmniejszenie</a:t>
            </a:r>
            <a:r>
              <a:rPr lang="en-US" sz="1800">
                <a:solidFill>
                  <a:schemeClr val="bg1"/>
                </a:solidFill>
                <a:ea typeface="+mn-lt"/>
                <a:cs typeface="+mn-lt"/>
              </a:rPr>
              <a:t> </a:t>
            </a:r>
            <a:r>
              <a:rPr lang="en-US" sz="1800" err="1">
                <a:solidFill>
                  <a:schemeClr val="bg1"/>
                </a:solidFill>
                <a:ea typeface="+mn-lt"/>
                <a:cs typeface="+mn-lt"/>
              </a:rPr>
              <a:t>zużycia</a:t>
            </a:r>
            <a:r>
              <a:rPr lang="en-US" sz="1800">
                <a:solidFill>
                  <a:schemeClr val="bg1"/>
                </a:solidFill>
                <a:ea typeface="+mn-lt"/>
                <a:cs typeface="+mn-lt"/>
              </a:rPr>
              <a:t> </a:t>
            </a:r>
            <a:r>
              <a:rPr lang="en-US" sz="1800" err="1">
                <a:solidFill>
                  <a:schemeClr val="bg1"/>
                </a:solidFill>
                <a:ea typeface="+mn-lt"/>
                <a:cs typeface="+mn-lt"/>
              </a:rPr>
              <a:t>surowców</a:t>
            </a:r>
            <a:r>
              <a:rPr lang="en-US" sz="1800">
                <a:solidFill>
                  <a:schemeClr val="bg1"/>
                </a:solidFill>
                <a:ea typeface="+mn-lt"/>
                <a:cs typeface="+mn-lt"/>
              </a:rPr>
              <a:t> </a:t>
            </a:r>
            <a:r>
              <a:rPr lang="en-US" sz="1800" err="1">
                <a:solidFill>
                  <a:schemeClr val="bg1"/>
                </a:solidFill>
                <a:ea typeface="+mn-lt"/>
                <a:cs typeface="+mn-lt"/>
              </a:rPr>
              <a:t>naturalnych</a:t>
            </a:r>
            <a:r>
              <a:rPr lang="en-US" sz="1800">
                <a:solidFill>
                  <a:schemeClr val="bg1"/>
                </a:solidFill>
                <a:ea typeface="+mn-lt"/>
                <a:cs typeface="+mn-lt"/>
              </a:rPr>
              <a:t>, </a:t>
            </a:r>
            <a:r>
              <a:rPr lang="en-US" sz="1800" err="1">
                <a:solidFill>
                  <a:schemeClr val="bg1"/>
                </a:solidFill>
                <a:ea typeface="+mn-lt"/>
                <a:cs typeface="+mn-lt"/>
              </a:rPr>
              <a:t>ponieważ</a:t>
            </a:r>
            <a:r>
              <a:rPr lang="en-US" sz="1800">
                <a:solidFill>
                  <a:schemeClr val="bg1"/>
                </a:solidFill>
                <a:ea typeface="+mn-lt"/>
                <a:cs typeface="+mn-lt"/>
              </a:rPr>
              <a:t> </a:t>
            </a:r>
            <a:r>
              <a:rPr lang="en-US" sz="1800" err="1">
                <a:solidFill>
                  <a:schemeClr val="bg1"/>
                </a:solidFill>
                <a:ea typeface="+mn-lt"/>
                <a:cs typeface="+mn-lt"/>
              </a:rPr>
              <a:t>coraz</a:t>
            </a:r>
            <a:r>
              <a:rPr lang="en-US" sz="1800">
                <a:solidFill>
                  <a:schemeClr val="bg1"/>
                </a:solidFill>
                <a:ea typeface="+mn-lt"/>
                <a:cs typeface="+mn-lt"/>
              </a:rPr>
              <a:t> </a:t>
            </a:r>
            <a:r>
              <a:rPr lang="en-US" sz="1800" err="1">
                <a:solidFill>
                  <a:schemeClr val="bg1"/>
                </a:solidFill>
                <a:ea typeface="+mn-lt"/>
                <a:cs typeface="+mn-lt"/>
              </a:rPr>
              <a:t>więcej</a:t>
            </a:r>
            <a:r>
              <a:rPr lang="en-US" sz="1800">
                <a:solidFill>
                  <a:schemeClr val="bg1"/>
                </a:solidFill>
                <a:ea typeface="+mn-lt"/>
                <a:cs typeface="+mn-lt"/>
              </a:rPr>
              <a:t> </a:t>
            </a:r>
            <a:r>
              <a:rPr lang="en-US" sz="1800" err="1">
                <a:solidFill>
                  <a:schemeClr val="bg1"/>
                </a:solidFill>
                <a:ea typeface="+mn-lt"/>
                <a:cs typeface="+mn-lt"/>
              </a:rPr>
              <a:t>produktów</a:t>
            </a:r>
            <a:r>
              <a:rPr lang="en-US" sz="1800">
                <a:solidFill>
                  <a:schemeClr val="bg1"/>
                </a:solidFill>
                <a:ea typeface="+mn-lt"/>
                <a:cs typeface="+mn-lt"/>
              </a:rPr>
              <a:t> </a:t>
            </a:r>
            <a:r>
              <a:rPr lang="en-US" sz="1800" err="1">
                <a:solidFill>
                  <a:schemeClr val="bg1"/>
                </a:solidFill>
                <a:ea typeface="+mn-lt"/>
                <a:cs typeface="+mn-lt"/>
              </a:rPr>
              <a:t>wraca</a:t>
            </a:r>
            <a:r>
              <a:rPr lang="en-US" sz="1800">
                <a:solidFill>
                  <a:schemeClr val="bg1"/>
                </a:solidFill>
                <a:ea typeface="+mn-lt"/>
                <a:cs typeface="+mn-lt"/>
              </a:rPr>
              <a:t> do </a:t>
            </a:r>
            <a:r>
              <a:rPr lang="en-US" sz="1800" err="1">
                <a:solidFill>
                  <a:schemeClr val="bg1"/>
                </a:solidFill>
                <a:ea typeface="+mn-lt"/>
                <a:cs typeface="+mn-lt"/>
              </a:rPr>
              <a:t>klientów</a:t>
            </a:r>
            <a:r>
              <a:rPr lang="en-US" sz="1800">
                <a:solidFill>
                  <a:schemeClr val="bg1"/>
                </a:solidFill>
                <a:ea typeface="+mn-lt"/>
                <a:cs typeface="+mn-lt"/>
              </a:rPr>
              <a:t> po </a:t>
            </a:r>
            <a:r>
              <a:rPr lang="en-US" sz="1800" err="1">
                <a:solidFill>
                  <a:schemeClr val="bg1"/>
                </a:solidFill>
                <a:ea typeface="+mn-lt"/>
                <a:cs typeface="+mn-lt"/>
              </a:rPr>
              <a:t>recyklingu</a:t>
            </a:r>
            <a:r>
              <a:rPr lang="en-US" sz="1800">
                <a:solidFill>
                  <a:schemeClr val="bg1"/>
                </a:solidFill>
                <a:ea typeface="+mn-lt"/>
                <a:cs typeface="+mn-lt"/>
              </a:rPr>
              <a:t>. ... </a:t>
            </a:r>
            <a:r>
              <a:rPr lang="en-US" sz="1800" err="1">
                <a:solidFill>
                  <a:schemeClr val="bg1"/>
                </a:solidFill>
                <a:ea typeface="+mn-lt"/>
                <a:cs typeface="+mn-lt"/>
              </a:rPr>
              <a:t>Pozyskiwane</a:t>
            </a:r>
            <a:r>
              <a:rPr lang="en-US" sz="1800">
                <a:solidFill>
                  <a:schemeClr val="bg1"/>
                </a:solidFill>
                <a:ea typeface="+mn-lt"/>
                <a:cs typeface="+mn-lt"/>
              </a:rPr>
              <a:t> </a:t>
            </a:r>
            <a:r>
              <a:rPr lang="en-US" sz="1800" err="1">
                <a:solidFill>
                  <a:schemeClr val="bg1"/>
                </a:solidFill>
                <a:ea typeface="+mn-lt"/>
                <a:cs typeface="+mn-lt"/>
              </a:rPr>
              <a:t>są</a:t>
            </a:r>
            <a:r>
              <a:rPr lang="en-US" sz="1800">
                <a:solidFill>
                  <a:schemeClr val="bg1"/>
                </a:solidFill>
                <a:ea typeface="+mn-lt"/>
                <a:cs typeface="+mn-lt"/>
              </a:rPr>
              <a:t> </a:t>
            </a:r>
            <a:r>
              <a:rPr lang="en-US" sz="1800" err="1">
                <a:solidFill>
                  <a:schemeClr val="bg1"/>
                </a:solidFill>
                <a:ea typeface="+mn-lt"/>
                <a:cs typeface="+mn-lt"/>
              </a:rPr>
              <a:t>surowce</a:t>
            </a:r>
            <a:r>
              <a:rPr lang="en-US" sz="1800">
                <a:solidFill>
                  <a:schemeClr val="bg1"/>
                </a:solidFill>
                <a:ea typeface="+mn-lt"/>
                <a:cs typeface="+mn-lt"/>
              </a:rPr>
              <a:t> </a:t>
            </a:r>
            <a:r>
              <a:rPr lang="en-US" sz="1800" err="1">
                <a:solidFill>
                  <a:schemeClr val="bg1"/>
                </a:solidFill>
                <a:ea typeface="+mn-lt"/>
                <a:cs typeface="+mn-lt"/>
              </a:rPr>
              <a:t>wtórne</a:t>
            </a:r>
            <a:r>
              <a:rPr lang="en-US" sz="1800">
                <a:solidFill>
                  <a:schemeClr val="bg1"/>
                </a:solidFill>
                <a:ea typeface="+mn-lt"/>
                <a:cs typeface="+mn-lt"/>
              </a:rPr>
              <a:t>, </a:t>
            </a:r>
            <a:r>
              <a:rPr lang="en-US" sz="1800" err="1">
                <a:solidFill>
                  <a:schemeClr val="bg1"/>
                </a:solidFill>
                <a:ea typeface="+mn-lt"/>
                <a:cs typeface="+mn-lt"/>
              </a:rPr>
              <a:t>które</a:t>
            </a:r>
            <a:r>
              <a:rPr lang="en-US" sz="1800">
                <a:solidFill>
                  <a:schemeClr val="bg1"/>
                </a:solidFill>
                <a:ea typeface="+mn-lt"/>
                <a:cs typeface="+mn-lt"/>
              </a:rPr>
              <a:t> z </a:t>
            </a:r>
            <a:r>
              <a:rPr lang="en-US" sz="1800" err="1">
                <a:solidFill>
                  <a:schemeClr val="bg1"/>
                </a:solidFill>
                <a:ea typeface="+mn-lt"/>
                <a:cs typeface="+mn-lt"/>
              </a:rPr>
              <a:t>powrotem</a:t>
            </a:r>
            <a:r>
              <a:rPr lang="en-US" sz="1800">
                <a:solidFill>
                  <a:schemeClr val="bg1"/>
                </a:solidFill>
                <a:ea typeface="+mn-lt"/>
                <a:cs typeface="+mn-lt"/>
              </a:rPr>
              <a:t> </a:t>
            </a:r>
            <a:r>
              <a:rPr lang="en-US" sz="1800" err="1">
                <a:solidFill>
                  <a:schemeClr val="bg1"/>
                </a:solidFill>
                <a:ea typeface="+mn-lt"/>
                <a:cs typeface="+mn-lt"/>
              </a:rPr>
              <a:t>trafiają</a:t>
            </a:r>
            <a:r>
              <a:rPr lang="en-US" sz="1800">
                <a:solidFill>
                  <a:schemeClr val="bg1"/>
                </a:solidFill>
                <a:ea typeface="+mn-lt"/>
                <a:cs typeface="+mn-lt"/>
              </a:rPr>
              <a:t> do </a:t>
            </a:r>
            <a:r>
              <a:rPr lang="en-US" sz="1800" err="1">
                <a:solidFill>
                  <a:schemeClr val="bg1"/>
                </a:solidFill>
                <a:ea typeface="+mn-lt"/>
                <a:cs typeface="+mn-lt"/>
              </a:rPr>
              <a:t>klientów</a:t>
            </a:r>
            <a:r>
              <a:rPr lang="en-US" sz="1800">
                <a:solidFill>
                  <a:schemeClr val="bg1"/>
                </a:solidFill>
                <a:ea typeface="+mn-lt"/>
                <a:cs typeface="+mn-lt"/>
              </a:rPr>
              <a:t>. </a:t>
            </a:r>
            <a:r>
              <a:rPr lang="en-US" sz="1800" err="1">
                <a:solidFill>
                  <a:schemeClr val="bg1"/>
                </a:solidFill>
                <a:ea typeface="+mn-lt"/>
                <a:cs typeface="+mn-lt"/>
              </a:rPr>
              <a:t>Zwiększa</a:t>
            </a:r>
            <a:r>
              <a:rPr lang="en-US" sz="1800">
                <a:solidFill>
                  <a:schemeClr val="bg1"/>
                </a:solidFill>
                <a:ea typeface="+mn-lt"/>
                <a:cs typeface="+mn-lt"/>
              </a:rPr>
              <a:t> </a:t>
            </a:r>
            <a:r>
              <a:rPr lang="en-US" sz="1800" err="1">
                <a:solidFill>
                  <a:schemeClr val="bg1"/>
                </a:solidFill>
                <a:ea typeface="+mn-lt"/>
                <a:cs typeface="+mn-lt"/>
              </a:rPr>
              <a:t>się</a:t>
            </a:r>
            <a:r>
              <a:rPr lang="en-US" sz="1800">
                <a:solidFill>
                  <a:schemeClr val="bg1"/>
                </a:solidFill>
                <a:ea typeface="+mn-lt"/>
                <a:cs typeface="+mn-lt"/>
              </a:rPr>
              <a:t> </a:t>
            </a:r>
            <a:r>
              <a:rPr lang="en-US" sz="1800" err="1">
                <a:solidFill>
                  <a:schemeClr val="bg1"/>
                </a:solidFill>
                <a:ea typeface="+mn-lt"/>
                <a:cs typeface="+mn-lt"/>
              </a:rPr>
              <a:t>świadomość</a:t>
            </a:r>
            <a:r>
              <a:rPr lang="en-US" sz="1800">
                <a:solidFill>
                  <a:schemeClr val="bg1"/>
                </a:solidFill>
                <a:ea typeface="+mn-lt"/>
                <a:cs typeface="+mn-lt"/>
              </a:rPr>
              <a:t> </a:t>
            </a:r>
            <a:r>
              <a:rPr lang="en-US" sz="1800" err="1">
                <a:solidFill>
                  <a:schemeClr val="bg1"/>
                </a:solidFill>
                <a:ea typeface="+mn-lt"/>
                <a:cs typeface="+mn-lt"/>
              </a:rPr>
              <a:t>ekologiczna</a:t>
            </a:r>
            <a:r>
              <a:rPr lang="en-US" sz="1800">
                <a:solidFill>
                  <a:schemeClr val="bg1"/>
                </a:solidFill>
                <a:ea typeface="+mn-lt"/>
                <a:cs typeface="+mn-lt"/>
              </a:rPr>
              <a:t> </a:t>
            </a:r>
            <a:r>
              <a:rPr lang="en-US" sz="1800" err="1">
                <a:solidFill>
                  <a:schemeClr val="bg1"/>
                </a:solidFill>
                <a:ea typeface="+mn-lt"/>
                <a:cs typeface="+mn-lt"/>
              </a:rPr>
              <a:t>ludzi</a:t>
            </a:r>
            <a:r>
              <a:rPr lang="en-US" sz="1800">
                <a:solidFill>
                  <a:schemeClr val="bg1"/>
                </a:solidFill>
                <a:ea typeface="+mn-lt"/>
                <a:cs typeface="+mn-lt"/>
              </a:rPr>
              <a:t>.</a:t>
            </a:r>
            <a:endParaRPr lang="en-US" sz="1800">
              <a:solidFill>
                <a:schemeClr val="bg1"/>
              </a:solidFill>
              <a:cs typeface="Arial"/>
            </a:endParaRPr>
          </a:p>
        </p:txBody>
      </p:sp>
    </p:spTree>
    <p:extLst>
      <p:ext uri="{BB962C8B-B14F-4D97-AF65-F5344CB8AC3E}">
        <p14:creationId xmlns:p14="http://schemas.microsoft.com/office/powerpoint/2010/main" val="414441141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braz 5" descr="Obraz zawierający niebo, zewnętrzne, trawa, ogniwo słoneczne&#10;&#10;Opis wygenerowany automatycznie">
            <a:extLst>
              <a:ext uri="{FF2B5EF4-FFF2-40B4-BE49-F238E27FC236}">
                <a16:creationId xmlns:a16="http://schemas.microsoft.com/office/drawing/2014/main" id="{9DD5C55B-285B-461E-9C8B-94D2853870C4}"/>
              </a:ext>
            </a:extLst>
          </p:cNvPr>
          <p:cNvPicPr>
            <a:picLocks noChangeAspect="1"/>
          </p:cNvPicPr>
          <p:nvPr/>
        </p:nvPicPr>
        <p:blipFill rotWithShape="1">
          <a:blip r:embed="rId2">
            <a:alphaModFix amt="60000"/>
          </a:blip>
          <a:srcRect r="4893" b="-1"/>
          <a:stretch/>
        </p:blipFill>
        <p:spPr>
          <a:xfrm>
            <a:off x="20" y="10"/>
            <a:ext cx="12188932" cy="6856614"/>
          </a:xfrm>
          <a:prstGeom prst="rect">
            <a:avLst/>
          </a:prstGeom>
        </p:spPr>
      </p:pic>
      <p:grpSp>
        <p:nvGrpSpPr>
          <p:cNvPr id="16"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 name="Freeform: Shape 16">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7" name="Freeform: Shape 22">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a:p>
          </p:txBody>
        </p:sp>
      </p:grpSp>
      <p:sp>
        <p:nvSpPr>
          <p:cNvPr id="2" name="Tytuł 1">
            <a:extLst>
              <a:ext uri="{FF2B5EF4-FFF2-40B4-BE49-F238E27FC236}">
                <a16:creationId xmlns:a16="http://schemas.microsoft.com/office/drawing/2014/main" id="{EBBCCB1A-1373-44F9-9797-1A55F10D6FCA}"/>
              </a:ext>
            </a:extLst>
          </p:cNvPr>
          <p:cNvSpPr>
            <a:spLocks noGrp="1"/>
          </p:cNvSpPr>
          <p:nvPr>
            <p:ph type="title"/>
          </p:nvPr>
        </p:nvSpPr>
        <p:spPr>
          <a:xfrm>
            <a:off x="1198181" y="726066"/>
            <a:ext cx="4795282" cy="5018227"/>
          </a:xfrm>
        </p:spPr>
        <p:txBody>
          <a:bodyPr anchor="ctr">
            <a:normAutofit/>
          </a:bodyPr>
          <a:lstStyle/>
          <a:p>
            <a:r>
              <a:rPr lang="pl-PL">
                <a:solidFill>
                  <a:srgbClr val="FFFFFF"/>
                </a:solidFill>
              </a:rPr>
              <a:t>5. F</a:t>
            </a:r>
            <a:r>
              <a:rPr lang="pl-PL">
                <a:solidFill>
                  <a:srgbClr val="FFFFFF"/>
                </a:solidFill>
                <a:ea typeface="+mj-lt"/>
                <a:cs typeface="+mj-lt"/>
              </a:rPr>
              <a:t>otowoltaika jako sposób na ekologiczną energię</a:t>
            </a:r>
          </a:p>
        </p:txBody>
      </p:sp>
      <p:grpSp>
        <p:nvGrpSpPr>
          <p:cNvPr id="25"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6"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8" name="Freeform: Shape 27">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7" name="Freeform: Shape 26">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Symbol zastępczy zawartości 2">
            <a:extLst>
              <a:ext uri="{FF2B5EF4-FFF2-40B4-BE49-F238E27FC236}">
                <a16:creationId xmlns:a16="http://schemas.microsoft.com/office/drawing/2014/main" id="{3E4955CD-F8B0-40EF-9C1B-22C7B0B71CDC}"/>
              </a:ext>
            </a:extLst>
          </p:cNvPr>
          <p:cNvSpPr>
            <a:spLocks noGrp="1"/>
          </p:cNvSpPr>
          <p:nvPr>
            <p:ph idx="1"/>
          </p:nvPr>
        </p:nvSpPr>
        <p:spPr>
          <a:xfrm>
            <a:off x="6195372" y="726538"/>
            <a:ext cx="4977905" cy="5017076"/>
          </a:xfrm>
        </p:spPr>
        <p:txBody>
          <a:bodyPr vert="horz" lIns="91440" tIns="45720" rIns="91440" bIns="45720" rtlCol="0" anchor="ctr">
            <a:normAutofit/>
          </a:bodyPr>
          <a:lstStyle/>
          <a:p>
            <a:r>
              <a:rPr lang="pl-PL" sz="1800">
                <a:solidFill>
                  <a:srgbClr val="FFFFFF"/>
                </a:solidFill>
                <a:ea typeface="+mn-lt"/>
                <a:cs typeface="+mn-lt"/>
              </a:rPr>
              <a:t>Instalacja paneli </a:t>
            </a:r>
            <a:r>
              <a:rPr lang="pl-PL" sz="1800" b="1">
                <a:solidFill>
                  <a:srgbClr val="FFFFFF"/>
                </a:solidFill>
                <a:ea typeface="+mn-lt"/>
                <a:cs typeface="+mn-lt"/>
              </a:rPr>
              <a:t>fotowoltaicznych</a:t>
            </a:r>
            <a:r>
              <a:rPr lang="pl-PL" sz="1800">
                <a:solidFill>
                  <a:srgbClr val="FFFFFF"/>
                </a:solidFill>
                <a:ea typeface="+mn-lt"/>
                <a:cs typeface="+mn-lt"/>
              </a:rPr>
              <a:t> może mieć zastosowanie, </a:t>
            </a:r>
            <a:r>
              <a:rPr lang="pl-PL" sz="1800" b="1">
                <a:solidFill>
                  <a:srgbClr val="FFFFFF"/>
                </a:solidFill>
                <a:ea typeface="+mn-lt"/>
                <a:cs typeface="+mn-lt"/>
              </a:rPr>
              <a:t>jako ekologiczne</a:t>
            </a:r>
            <a:r>
              <a:rPr lang="pl-PL" sz="1800">
                <a:solidFill>
                  <a:srgbClr val="FFFFFF"/>
                </a:solidFill>
                <a:ea typeface="+mn-lt"/>
                <a:cs typeface="+mn-lt"/>
              </a:rPr>
              <a:t> potencjalne źródło produkcji </a:t>
            </a:r>
            <a:r>
              <a:rPr lang="pl-PL" sz="1800" b="1">
                <a:solidFill>
                  <a:srgbClr val="FFFFFF"/>
                </a:solidFill>
                <a:ea typeface="+mn-lt"/>
                <a:cs typeface="+mn-lt"/>
              </a:rPr>
              <a:t>energii</a:t>
            </a:r>
            <a:r>
              <a:rPr lang="pl-PL" sz="1800">
                <a:solidFill>
                  <a:srgbClr val="FFFFFF"/>
                </a:solidFill>
                <a:ea typeface="+mn-lt"/>
                <a:cs typeface="+mn-lt"/>
              </a:rPr>
              <a:t>. We współpracy z innymi </a:t>
            </a:r>
            <a:r>
              <a:rPr lang="pl-PL" sz="1800" b="1">
                <a:solidFill>
                  <a:srgbClr val="FFFFFF"/>
                </a:solidFill>
                <a:ea typeface="+mn-lt"/>
                <a:cs typeface="+mn-lt"/>
              </a:rPr>
              <a:t>ekologicznymi</a:t>
            </a:r>
            <a:r>
              <a:rPr lang="pl-PL" sz="1800">
                <a:solidFill>
                  <a:srgbClr val="FFFFFF"/>
                </a:solidFill>
                <a:ea typeface="+mn-lt"/>
                <a:cs typeface="+mn-lt"/>
              </a:rPr>
              <a:t> źródłami ciepła, zasila nasz dom w </a:t>
            </a:r>
            <a:r>
              <a:rPr lang="pl-PL" sz="1800" b="1">
                <a:solidFill>
                  <a:srgbClr val="FFFFFF"/>
                </a:solidFill>
                <a:ea typeface="+mn-lt"/>
                <a:cs typeface="+mn-lt"/>
              </a:rPr>
              <a:t>energię</a:t>
            </a:r>
            <a:r>
              <a:rPr lang="pl-PL" sz="1800">
                <a:solidFill>
                  <a:srgbClr val="FFFFFF"/>
                </a:solidFill>
                <a:ea typeface="+mn-lt"/>
                <a:cs typeface="+mn-lt"/>
              </a:rPr>
              <a:t> elektryczną i cieplną. Dzięki temu przyczyniamy się do zmniejsza emisji wytwarzania </a:t>
            </a:r>
            <a:r>
              <a:rPr lang="pl-PL" sz="1800" b="1">
                <a:solidFill>
                  <a:srgbClr val="FFFFFF"/>
                </a:solidFill>
                <a:ea typeface="+mn-lt"/>
                <a:cs typeface="+mn-lt"/>
              </a:rPr>
              <a:t>energii</a:t>
            </a:r>
            <a:r>
              <a:rPr lang="pl-PL" sz="1800">
                <a:solidFill>
                  <a:srgbClr val="FFFFFF"/>
                </a:solidFill>
                <a:ea typeface="+mn-lt"/>
                <a:cs typeface="+mn-lt"/>
              </a:rPr>
              <a:t> elektrycznej i cieplnej.</a:t>
            </a:r>
            <a:endParaRPr lang="pl-PL" sz="1800">
              <a:solidFill>
                <a:srgbClr val="FFFFFF"/>
              </a:solidFill>
            </a:endParaRPr>
          </a:p>
        </p:txBody>
      </p:sp>
    </p:spTree>
    <p:extLst>
      <p:ext uri="{BB962C8B-B14F-4D97-AF65-F5344CB8AC3E}">
        <p14:creationId xmlns:p14="http://schemas.microsoft.com/office/powerpoint/2010/main" val="399581304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900" decel="100000" fill="hold"/>
                                        <p:tgtEl>
                                          <p:spTgt spid="3"/>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4" name="Rectangle 162">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25" name="Rectangle 164">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26" name="Rectangle 166">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Obraz 7" descr="Obraz zawierający zewnętrzne, trawa, niebo, rower&#10;&#10;Opis wygenerowany automatycznie">
            <a:extLst>
              <a:ext uri="{FF2B5EF4-FFF2-40B4-BE49-F238E27FC236}">
                <a16:creationId xmlns:a16="http://schemas.microsoft.com/office/drawing/2014/main" id="{8A04B2AE-296A-4C87-BE21-4EBF73EA7C91}"/>
              </a:ext>
            </a:extLst>
          </p:cNvPr>
          <p:cNvPicPr>
            <a:picLocks noChangeAspect="1"/>
          </p:cNvPicPr>
          <p:nvPr/>
        </p:nvPicPr>
        <p:blipFill rotWithShape="1">
          <a:blip r:embed="rId2">
            <a:alphaModFix amt="60000"/>
          </a:blip>
          <a:srcRect t="16499" r="-1" b="8497"/>
          <a:stretch/>
        </p:blipFill>
        <p:spPr>
          <a:xfrm>
            <a:off x="20" y="10"/>
            <a:ext cx="12188932" cy="6856614"/>
          </a:xfrm>
          <a:prstGeom prst="rect">
            <a:avLst/>
          </a:prstGeom>
        </p:spPr>
      </p:pic>
      <p:grpSp>
        <p:nvGrpSpPr>
          <p:cNvPr id="227"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0" name="Freeform: Shape 169">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171" name="Freeform: Shape 170">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72" name="Freeform: Shape 171">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173" name="Freeform: Shape 172">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174" name="Freeform: Shape 173">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175" name="Freeform: Shape 174">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dirty="0"/>
            </a:p>
          </p:txBody>
        </p:sp>
      </p:grpSp>
      <p:sp>
        <p:nvSpPr>
          <p:cNvPr id="2" name="Tytuł 1">
            <a:extLst>
              <a:ext uri="{FF2B5EF4-FFF2-40B4-BE49-F238E27FC236}">
                <a16:creationId xmlns:a16="http://schemas.microsoft.com/office/drawing/2014/main" id="{D380E99E-9E31-47FF-B2C6-900B1E698B12}"/>
              </a:ext>
            </a:extLst>
          </p:cNvPr>
          <p:cNvSpPr>
            <a:spLocks noGrp="1"/>
          </p:cNvSpPr>
          <p:nvPr>
            <p:ph type="title"/>
          </p:nvPr>
        </p:nvSpPr>
        <p:spPr>
          <a:xfrm>
            <a:off x="1198181" y="726066"/>
            <a:ext cx="4795282" cy="5018227"/>
          </a:xfrm>
        </p:spPr>
        <p:txBody>
          <a:bodyPr anchor="ctr">
            <a:normAutofit/>
          </a:bodyPr>
          <a:lstStyle/>
          <a:p>
            <a:r>
              <a:rPr lang="pl-PL">
                <a:solidFill>
                  <a:srgbClr val="FFFFFF"/>
                </a:solidFill>
              </a:rPr>
              <a:t>6. Zostaw samochód, wsiądź na rower!</a:t>
            </a:r>
          </a:p>
          <a:p>
            <a:endParaRPr lang="pl-PL">
              <a:solidFill>
                <a:srgbClr val="FFFFFF"/>
              </a:solidFill>
            </a:endParaRPr>
          </a:p>
        </p:txBody>
      </p:sp>
      <p:grpSp>
        <p:nvGrpSpPr>
          <p:cNvPr id="228"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79"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81" name="Freeform: Shape 180">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82" name="Freeform: Shape 181">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83" name="Freeform: Shape 182">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84" name="Freeform: Shape 183">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85" name="Freeform: Shape 184">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86" name="Freeform: Shape 185">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87" name="Freeform: Shape 186">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80" name="Freeform: Shape 179">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Symbol zastępczy zawartości 2">
            <a:extLst>
              <a:ext uri="{FF2B5EF4-FFF2-40B4-BE49-F238E27FC236}">
                <a16:creationId xmlns:a16="http://schemas.microsoft.com/office/drawing/2014/main" id="{D1D71FAF-337B-4E09-8A65-18F9CF810E6E}"/>
              </a:ext>
            </a:extLst>
          </p:cNvPr>
          <p:cNvSpPr>
            <a:spLocks noGrp="1"/>
          </p:cNvSpPr>
          <p:nvPr>
            <p:ph idx="1"/>
          </p:nvPr>
        </p:nvSpPr>
        <p:spPr>
          <a:xfrm>
            <a:off x="6195372" y="726538"/>
            <a:ext cx="4977905" cy="5017076"/>
          </a:xfrm>
        </p:spPr>
        <p:txBody>
          <a:bodyPr vert="horz" lIns="91440" tIns="45720" rIns="91440" bIns="45720" rtlCol="0" anchor="ctr">
            <a:normAutofit/>
          </a:bodyPr>
          <a:lstStyle/>
          <a:p>
            <a:r>
              <a:rPr lang="pl-PL" sz="1800">
                <a:solidFill>
                  <a:srgbClr val="FFFFFF"/>
                </a:solidFill>
                <a:ea typeface="+mn-lt"/>
                <a:cs typeface="+mn-lt"/>
              </a:rPr>
              <a:t>Jazda rowerem to jeden z najtańszych sposobów podróżowania po mieście. Za jednoślad nadający się do jazdy zapłacisz już kilkadziesiąt złotych, za samochód - kilka tysięcy. Do tego dochodzą koszty naprawy, przeglądów i inne opłaty nieporównywalnie większe niż koszty utrzymania roweru. Jeśli używasz roweru do codziennej jazdy po mieście (do pracy, szkoły, załatwiając różne sprawy) nie płacisz nic, lub płacisz o wiele mniej za paliwo i parkingi. Koszty eksploatacji przeciętnego roweru miejskiego zamykają się przeglądach (ok. 100 zł) i drobnych naprawach. No i nigdy nie musisz wymieniać czterech kół naraz.</a:t>
            </a:r>
            <a:endParaRPr lang="pl-PL" sz="1800">
              <a:solidFill>
                <a:srgbClr val="FFFFFF"/>
              </a:solidFill>
            </a:endParaRPr>
          </a:p>
        </p:txBody>
      </p:sp>
    </p:spTree>
    <p:extLst>
      <p:ext uri="{BB962C8B-B14F-4D97-AF65-F5344CB8AC3E}">
        <p14:creationId xmlns:p14="http://schemas.microsoft.com/office/powerpoint/2010/main" val="27113276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linds(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5" name="Rectangle 124">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7" name="Rectangle 126">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9" name="Rectangle 128">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Obraz 7" descr="Obraz zawierający niebo, zewnętrzne, zachód słońca, słońce&#10;&#10;Opis wygenerowany automatycznie">
            <a:extLst>
              <a:ext uri="{FF2B5EF4-FFF2-40B4-BE49-F238E27FC236}">
                <a16:creationId xmlns:a16="http://schemas.microsoft.com/office/drawing/2014/main" id="{9042ACBF-9BFA-4A96-A5B2-BD75B1E8EBF7}"/>
              </a:ext>
            </a:extLst>
          </p:cNvPr>
          <p:cNvPicPr>
            <a:picLocks noGrp="1" noChangeAspect="1"/>
          </p:cNvPicPr>
          <p:nvPr>
            <p:ph idx="1"/>
          </p:nvPr>
        </p:nvPicPr>
        <p:blipFill rotWithShape="1">
          <a:blip r:embed="rId2">
            <a:alphaModFix amt="60000"/>
          </a:blip>
          <a:srcRect t="11472" r="-1" b="4253"/>
          <a:stretch/>
        </p:blipFill>
        <p:spPr>
          <a:xfrm>
            <a:off x="-66822" y="13378"/>
            <a:ext cx="12188932" cy="6856614"/>
          </a:xfrm>
          <a:prstGeom prst="rect">
            <a:avLst/>
          </a:prstGeom>
        </p:spPr>
      </p:pic>
      <p:grpSp>
        <p:nvGrpSpPr>
          <p:cNvPr id="131"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32" name="Freeform: Shape 131">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133" name="Freeform: Shape 132">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34" name="Freeform: Shape 133">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135" name="Freeform: Shape 134">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136" name="Freeform: Shape 135">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137" name="Freeform: Shape 136">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138" name="Freeform: Shape 137">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dirty="0"/>
            </a:p>
          </p:txBody>
        </p:sp>
      </p:grpSp>
      <p:sp>
        <p:nvSpPr>
          <p:cNvPr id="2" name="Tytuł 1">
            <a:extLst>
              <a:ext uri="{FF2B5EF4-FFF2-40B4-BE49-F238E27FC236}">
                <a16:creationId xmlns:a16="http://schemas.microsoft.com/office/drawing/2014/main" id="{C372FADF-D725-4C9F-BB7C-15B80BD9B743}"/>
              </a:ext>
            </a:extLst>
          </p:cNvPr>
          <p:cNvSpPr>
            <a:spLocks noGrp="1"/>
          </p:cNvSpPr>
          <p:nvPr>
            <p:ph type="title"/>
          </p:nvPr>
        </p:nvSpPr>
        <p:spPr>
          <a:xfrm>
            <a:off x="1198181" y="-1198986"/>
            <a:ext cx="5878124" cy="6943279"/>
          </a:xfrm>
        </p:spPr>
        <p:txBody>
          <a:bodyPr vert="horz" lIns="91440" tIns="45720" rIns="91440" bIns="45720" rtlCol="0" anchor="ctr">
            <a:normAutofit/>
          </a:bodyPr>
          <a:lstStyle/>
          <a:p>
            <a:r>
              <a:rPr lang="en-US" kern="1200">
                <a:solidFill>
                  <a:srgbClr val="FFFFFF"/>
                </a:solidFill>
                <a:latin typeface="+mj-lt"/>
                <a:ea typeface="+mj-ea"/>
                <a:cs typeface="+mj-cs"/>
              </a:rPr>
              <a:t>7. Zlikwiduj kopciucha.</a:t>
            </a:r>
          </a:p>
        </p:txBody>
      </p:sp>
      <p:grpSp>
        <p:nvGrpSpPr>
          <p:cNvPr id="140"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41"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43" name="Freeform: Shape 142">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44" name="Freeform: Shape 143">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45" name="Freeform: Shape 144">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46" name="Freeform: Shape 145">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47" name="Freeform: Shape 146">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48" name="Freeform: Shape 147">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49" name="Freeform: Shape 148">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42" name="Freeform: Shape 141">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pole tekstowe 8">
            <a:extLst>
              <a:ext uri="{FF2B5EF4-FFF2-40B4-BE49-F238E27FC236}">
                <a16:creationId xmlns:a16="http://schemas.microsoft.com/office/drawing/2014/main" id="{E880EBD4-28F5-4089-BC66-7415C6F9F45B}"/>
              </a:ext>
            </a:extLst>
          </p:cNvPr>
          <p:cNvSpPr txBox="1"/>
          <p:nvPr/>
        </p:nvSpPr>
        <p:spPr>
          <a:xfrm>
            <a:off x="6583056" y="1595485"/>
            <a:ext cx="4977905" cy="501707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228600">
              <a:buClr>
                <a:schemeClr val="accent5"/>
              </a:buClr>
              <a:buFont typeface="Avenir Next LT Pro" panose="020B0504020202020204" pitchFamily="34" charset="0"/>
              <a:buChar char="+"/>
            </a:pPr>
            <a:r>
              <a:rPr lang="en-US" sz="1400" dirty="0">
                <a:solidFill>
                  <a:srgbClr val="FFFFFF"/>
                </a:solidFill>
              </a:rPr>
              <a:t>Nadchodzi kolejny sezon grzewczy. Zwykle zwiastuje go nie tylko pogodynka ogłaszająca spadek temperatur, ale i kłęby dymu unoszące się nad dachami kamienic, czy domków jednorodzinnych. Niekiedy nie zdążymy nawet zobaczyć kopcących kominów, bo już wychodząc na ulicę „gołym nosem” czuć, że powietrze, które wdychamy jest zanieczyszczone. Winowajcą takiego stanu rzeczy są „kopciuchy”, najtańsze i najgorsze piece.</a:t>
            </a:r>
          </a:p>
          <a:p>
            <a:pPr indent="-228600">
              <a:buClr>
                <a:schemeClr val="accent5"/>
              </a:buClr>
              <a:buFont typeface="Avenir Next LT Pro" panose="020B0504020202020204" pitchFamily="34" charset="0"/>
              <a:buChar char="+"/>
            </a:pPr>
            <a:r>
              <a:rPr lang="en-US" sz="1400" dirty="0">
                <a:solidFill>
                  <a:srgbClr val="FFFFFF"/>
                </a:solidFill>
              </a:rPr>
              <a:t>Winę ponoszą również właściciele gospodarstw domowych, którzy ogrzewają swoje domy przy pomocy pieców mających po 20, a nawet po 30 lat! Stare piece nie pracują tak oszczędnie i wydajnie. Kotły bezklasowe, czyli „kopciuchy” osiągają sprawność na poziomie 60 procent. To oznacza, że. wykorzystują efektywnie tylko 600 kilogramów węgla ze spalonej tony. Na ciepło marnuje się aż 400 kilogramów węgla. Zatem korzystanie z takich urządzeń nie opłaca się ani gospodarzowi, ani środowisku. Niestety nie każdy jeszcze dojrzał do takich wniosków oraz inwestycji w wygodne w obsłudze, bardziej wydajne i nowoczesne piece i instalacje grzewcze.</a:t>
            </a:r>
          </a:p>
          <a:p>
            <a:pPr indent="-228600">
              <a:spcAft>
                <a:spcPts val="600"/>
              </a:spcAft>
              <a:buClr>
                <a:schemeClr val="accent5"/>
              </a:buClr>
              <a:buFont typeface="Avenir Next LT Pro" panose="020B0504020202020204" pitchFamily="34" charset="0"/>
              <a:buChar char="+"/>
            </a:pPr>
            <a:endParaRPr lang="en-US" sz="1400">
              <a:solidFill>
                <a:srgbClr val="FFFFFF"/>
              </a:solidFill>
            </a:endParaRPr>
          </a:p>
        </p:txBody>
      </p:sp>
      <p:sp>
        <p:nvSpPr>
          <p:cNvPr id="8" name="pole tekstowe 7">
            <a:extLst>
              <a:ext uri="{FF2B5EF4-FFF2-40B4-BE49-F238E27FC236}">
                <a16:creationId xmlns:a16="http://schemas.microsoft.com/office/drawing/2014/main" id="{C69A5E78-F50F-4D03-B23D-F8F3E9E21A7A}"/>
              </a:ext>
            </a:extLst>
          </p:cNvPr>
          <p:cNvSpPr txBox="1"/>
          <p:nvPr/>
        </p:nvSpPr>
        <p:spPr>
          <a:xfrm>
            <a:off x="6395898" y="1100854"/>
            <a:ext cx="4977905" cy="501707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228600">
              <a:lnSpc>
                <a:spcPct val="110000"/>
              </a:lnSpc>
              <a:spcAft>
                <a:spcPts val="600"/>
              </a:spcAft>
              <a:buClr>
                <a:schemeClr val="accent5"/>
              </a:buClr>
              <a:buFont typeface="Avenir Next LT Pro" panose="020B0504020202020204" pitchFamily="34" charset="0"/>
              <a:buChar char="+"/>
            </a:pPr>
            <a:endParaRPr lang="en-US" dirty="0">
              <a:solidFill>
                <a:srgbClr val="FFFFFF"/>
              </a:solidFill>
              <a:cs typeface="Arial"/>
            </a:endParaRPr>
          </a:p>
        </p:txBody>
      </p:sp>
    </p:spTree>
    <p:extLst>
      <p:ext uri="{BB962C8B-B14F-4D97-AF65-F5344CB8AC3E}">
        <p14:creationId xmlns:p14="http://schemas.microsoft.com/office/powerpoint/2010/main" val="833857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90"/>
                                          </p:val>
                                        </p:tav>
                                        <p:tav tm="100000">
                                          <p:val>
                                            <p:fltVal val="0"/>
                                          </p:val>
                                        </p:tav>
                                      </p:tavLst>
                                    </p:anim>
                                    <p:animEffect transition="in" filter="fade">
                                      <p:cBhvr>
                                        <p:cTn id="1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95" name="Rectangle 94">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97" name="Rectangle 96">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braz 5" descr="Dron latający nad polami tulipanów">
            <a:extLst>
              <a:ext uri="{FF2B5EF4-FFF2-40B4-BE49-F238E27FC236}">
                <a16:creationId xmlns:a16="http://schemas.microsoft.com/office/drawing/2014/main" id="{B38E3CC5-3BAC-41E5-811E-CC62BFEEAFF2}"/>
              </a:ext>
            </a:extLst>
          </p:cNvPr>
          <p:cNvPicPr>
            <a:picLocks noChangeAspect="1"/>
          </p:cNvPicPr>
          <p:nvPr/>
        </p:nvPicPr>
        <p:blipFill rotWithShape="1">
          <a:blip r:embed="rId2">
            <a:alphaModFix amt="60000"/>
          </a:blip>
          <a:srcRect t="15726" r="-1" b="-1"/>
          <a:stretch/>
        </p:blipFill>
        <p:spPr>
          <a:xfrm>
            <a:off x="-73047" y="10449"/>
            <a:ext cx="12335068" cy="6846176"/>
          </a:xfrm>
          <a:prstGeom prst="rect">
            <a:avLst/>
          </a:prstGeom>
        </p:spPr>
      </p:pic>
      <p:grpSp>
        <p:nvGrpSpPr>
          <p:cNvPr id="99"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00" name="Freeform: Shape 99">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101" name="Freeform: Shape 100">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02" name="Freeform: Shape 101">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103" name="Freeform: Shape 102">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104" name="Freeform: Shape 103">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105" name="Freeform: Shape 104">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106" name="Freeform: Shape 105">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dirty="0"/>
            </a:p>
          </p:txBody>
        </p:sp>
      </p:grpSp>
      <p:sp>
        <p:nvSpPr>
          <p:cNvPr id="2" name="Tytuł 1">
            <a:extLst>
              <a:ext uri="{FF2B5EF4-FFF2-40B4-BE49-F238E27FC236}">
                <a16:creationId xmlns:a16="http://schemas.microsoft.com/office/drawing/2014/main" id="{28C798AF-D43A-44B9-B7ED-742511E500AB}"/>
              </a:ext>
            </a:extLst>
          </p:cNvPr>
          <p:cNvSpPr>
            <a:spLocks noGrp="1"/>
          </p:cNvSpPr>
          <p:nvPr>
            <p:ph type="title"/>
          </p:nvPr>
        </p:nvSpPr>
        <p:spPr>
          <a:xfrm>
            <a:off x="3703386" y="-891879"/>
            <a:ext cx="6194021" cy="6124692"/>
          </a:xfrm>
        </p:spPr>
        <p:txBody>
          <a:bodyPr vert="horz" lIns="91440" tIns="45720" rIns="91440" bIns="45720" rtlCol="0" anchor="ctr">
            <a:normAutofit/>
          </a:bodyPr>
          <a:lstStyle/>
          <a:p>
            <a:r>
              <a:rPr lang="en-US" kern="1200">
                <a:solidFill>
                  <a:srgbClr val="FFFFFF"/>
                </a:solidFill>
                <a:latin typeface="+mj-lt"/>
                <a:ea typeface="+mj-ea"/>
                <a:cs typeface="+mj-cs"/>
              </a:rPr>
              <a:t>Dziękuję za uwagę! </a:t>
            </a:r>
          </a:p>
        </p:txBody>
      </p:sp>
      <p:grpSp>
        <p:nvGrpSpPr>
          <p:cNvPr id="108"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09"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11" name="Freeform: Shape 110">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12" name="Freeform: Shape 111">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13" name="Freeform: Shape 112">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14" name="Freeform: Shape 113">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15" name="Freeform: Shape 114">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16" name="Freeform: Shape 115">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17" name="Freeform: Shape 116">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10" name="Freeform: Shape 109">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Symbol zastępczy zawartości 2">
            <a:extLst>
              <a:ext uri="{FF2B5EF4-FFF2-40B4-BE49-F238E27FC236}">
                <a16:creationId xmlns:a16="http://schemas.microsoft.com/office/drawing/2014/main" id="{C025E8C0-963D-446F-AE2B-E1F714F9A8A5}"/>
              </a:ext>
            </a:extLst>
          </p:cNvPr>
          <p:cNvSpPr>
            <a:spLocks noGrp="1"/>
          </p:cNvSpPr>
          <p:nvPr>
            <p:ph idx="1"/>
          </p:nvPr>
        </p:nvSpPr>
        <p:spPr>
          <a:xfrm>
            <a:off x="3972002" y="924867"/>
            <a:ext cx="4977905" cy="5017076"/>
          </a:xfrm>
        </p:spPr>
        <p:txBody>
          <a:bodyPr vert="horz" lIns="91440" tIns="45720" rIns="91440" bIns="45720" rtlCol="0" anchor="ctr">
            <a:normAutofit/>
          </a:bodyPr>
          <a:lstStyle/>
          <a:p>
            <a:pPr marL="0" indent="0">
              <a:buNone/>
            </a:pPr>
            <a:r>
              <a:rPr lang="en-US" sz="1800" kern="1200">
                <a:solidFill>
                  <a:srgbClr val="FFFFFF"/>
                </a:solidFill>
                <a:latin typeface="+mn-lt"/>
                <a:ea typeface="+mn-ea"/>
                <a:cs typeface="+mn-cs"/>
              </a:rPr>
              <a:t>Prezentację przygotowała Julia Toman</a:t>
            </a:r>
            <a:endParaRPr lang="pl-PL" sz="1800">
              <a:solidFill>
                <a:srgbClr val="FFFFFF"/>
              </a:solidFill>
            </a:endParaRPr>
          </a:p>
          <a:p>
            <a:pPr marL="0" indent="0">
              <a:buNone/>
            </a:pPr>
            <a:r>
              <a:rPr lang="en-US" sz="1800">
                <a:solidFill>
                  <a:srgbClr val="FFFFFF"/>
                </a:solidFill>
              </a:rPr>
              <a:t>Informację brane są z źródła google :) </a:t>
            </a:r>
            <a:r>
              <a:rPr lang="en-US" sz="1800" kern="1200">
                <a:solidFill>
                  <a:srgbClr val="FFFFFF"/>
                </a:solidFill>
                <a:latin typeface="+mn-lt"/>
                <a:ea typeface="+mn-ea"/>
                <a:cs typeface="+mn-cs"/>
              </a:rPr>
              <a:t> </a:t>
            </a:r>
            <a:endParaRPr lang="en-US" sz="1800">
              <a:solidFill>
                <a:srgbClr val="FFFFFF"/>
              </a:solidFill>
              <a:ea typeface="+mn-ea"/>
              <a:cs typeface="+mn-cs"/>
            </a:endParaRPr>
          </a:p>
        </p:txBody>
      </p:sp>
    </p:spTree>
    <p:extLst>
      <p:ext uri="{BB962C8B-B14F-4D97-AF65-F5344CB8AC3E}">
        <p14:creationId xmlns:p14="http://schemas.microsoft.com/office/powerpoint/2010/main" val="35390554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3" presetClass="exit" presetSubtype="32" fill="hold" grpId="0" nodeType="clickEffect">
                                  <p:stCondLst>
                                    <p:cond delay="0"/>
                                  </p:stCondLst>
                                  <p:childTnLst>
                                    <p:anim calcmode="lin" valueType="num">
                                      <p:cBhvr>
                                        <p:cTn id="10" dur="500"/>
                                        <p:tgtEl>
                                          <p:spTgt spid="3"/>
                                        </p:tgtEl>
                                        <p:attrNameLst>
                                          <p:attrName>ppt_w</p:attrName>
                                        </p:attrNameLst>
                                      </p:cBhvr>
                                      <p:tavLst>
                                        <p:tav tm="0">
                                          <p:val>
                                            <p:strVal val="ppt_w"/>
                                          </p:val>
                                        </p:tav>
                                        <p:tav tm="100000">
                                          <p:val>
                                            <p:fltVal val="0"/>
                                          </p:val>
                                        </p:tav>
                                      </p:tavLst>
                                    </p:anim>
                                    <p:anim calcmode="lin" valueType="num">
                                      <p:cBhvr>
                                        <p:cTn id="11" dur="500"/>
                                        <p:tgtEl>
                                          <p:spTgt spid="3"/>
                                        </p:tgtEl>
                                        <p:attrNameLst>
                                          <p:attrName>ppt_h</p:attrName>
                                        </p:attrNameLst>
                                      </p:cBhvr>
                                      <p:tavLst>
                                        <p:tav tm="0">
                                          <p:val>
                                            <p:strVal val="ppt_h"/>
                                          </p:val>
                                        </p:tav>
                                        <p:tav tm="100000">
                                          <p:val>
                                            <p:fltVal val="0"/>
                                          </p:val>
                                        </p:tav>
                                      </p:tavLst>
                                    </p:anim>
                                    <p:set>
                                      <p:cBhvr>
                                        <p:cTn id="1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ExploreVTI">
  <a:themeElements>
    <a:clrScheme name="Custom 33">
      <a:dk1>
        <a:sysClr val="windowText" lastClr="000000"/>
      </a:dk1>
      <a:lt1>
        <a:sysClr val="window" lastClr="FFFFFF"/>
      </a:lt1>
      <a:dk2>
        <a:srgbClr val="201449"/>
      </a:dk2>
      <a:lt2>
        <a:srgbClr val="F3F0E9"/>
      </a:lt2>
      <a:accent1>
        <a:srgbClr val="E45221"/>
      </a:accent1>
      <a:accent2>
        <a:srgbClr val="4D4EE6"/>
      </a:accent2>
      <a:accent3>
        <a:srgbClr val="454B78"/>
      </a:accent3>
      <a:accent4>
        <a:srgbClr val="A3A3C1"/>
      </a:accent4>
      <a:accent5>
        <a:srgbClr val="7162FE"/>
      </a:accent5>
      <a:accent6>
        <a:srgbClr val="1EBE9B"/>
      </a:accent6>
      <a:hlink>
        <a:srgbClr val="F900A0"/>
      </a:hlink>
      <a:folHlink>
        <a:srgbClr val="954F72"/>
      </a:folHlink>
    </a:clrScheme>
    <a:fontScheme name="Custom 23">
      <a:majorFont>
        <a:latin typeface="Sagona Boo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Panoramiczny</PresentationFormat>
  <Slides>10</Slides>
  <Notes>0</Notes>
  <HiddenSlides>0</HiddenSlides>
  <ScaleCrop>false</ScaleCrop>
  <HeadingPairs>
    <vt:vector size="4" baseType="variant">
      <vt:variant>
        <vt:lpstr>Motyw</vt:lpstr>
      </vt:variant>
      <vt:variant>
        <vt:i4>1</vt:i4>
      </vt:variant>
      <vt:variant>
        <vt:lpstr>Tytuły slajdów</vt:lpstr>
      </vt:variant>
      <vt:variant>
        <vt:i4>10</vt:i4>
      </vt:variant>
    </vt:vector>
  </HeadingPairs>
  <TitlesOfParts>
    <vt:vector size="11" baseType="lpstr">
      <vt:lpstr>ExploreVTI</vt:lpstr>
      <vt:lpstr>POMOGĘ ŚRODOWISKU  !</vt:lpstr>
      <vt:lpstr>Co robić aby dbać o środowisko ?</vt:lpstr>
      <vt:lpstr>1. Oszczędzaj wodę</vt:lpstr>
      <vt:lpstr>2. Oszczędzaj prąd </vt:lpstr>
      <vt:lpstr>3. Nie wycinaj drzew </vt:lpstr>
      <vt:lpstr>4. Segreguj śmieci </vt:lpstr>
      <vt:lpstr>5. Fotowoltaika jako sposób na ekologiczną energię</vt:lpstr>
      <vt:lpstr>6. Zostaw samochód, wsiądź na rower! </vt:lpstr>
      <vt:lpstr>7. Zlikwiduj kopciucha.</vt:lpstr>
      <vt:lpstr>Dziękuję za uwagę!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
  <cp:revision>90</cp:revision>
  <dcterms:created xsi:type="dcterms:W3CDTF">2021-03-14T11:45:32Z</dcterms:created>
  <dcterms:modified xsi:type="dcterms:W3CDTF">2021-04-22T09:51:35Z</dcterms:modified>
</cp:coreProperties>
</file>