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3" r:id="rId11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z rogami zaokrąglonymi po przekątnej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ytuł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9" name="Podtytuł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l-PL" smtClean="0"/>
              <a:t>Kliknij, aby edytować styl wzorca podtytułu</a:t>
            </a:r>
            <a:endParaRPr kumimoji="0" lang="en-US"/>
          </a:p>
        </p:txBody>
      </p:sp>
      <p:sp>
        <p:nvSpPr>
          <p:cNvPr id="10" name="Symbol zastępczy daty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939AC9F2-34B9-4038-B354-C7FE0FF08B5D}" type="datetimeFigureOut">
              <a:rPr lang="pl-PL" smtClean="0"/>
              <a:pPr/>
              <a:t>20.04.2021</a:t>
            </a:fld>
            <a:endParaRPr lang="pl-PL"/>
          </a:p>
        </p:txBody>
      </p:sp>
      <p:sp>
        <p:nvSpPr>
          <p:cNvPr id="11" name="Symbol zastępczy numeru slajdu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5C000A23-4A37-429C-A13A-E964A2FE5F4E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2" name="Symbol zastępczy stopki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39AC9F2-34B9-4038-B354-C7FE0FF08B5D}" type="datetimeFigureOut">
              <a:rPr lang="pl-PL" smtClean="0"/>
              <a:pPr/>
              <a:t>20.04.2021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C000A23-4A37-429C-A13A-E964A2FE5F4E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8" name="Symbol zastępczy daty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939AC9F2-34B9-4038-B354-C7FE0FF08B5D}" type="datetimeFigureOut">
              <a:rPr lang="pl-PL" smtClean="0"/>
              <a:pPr/>
              <a:t>20.04.2021</a:t>
            </a:fld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5C000A23-4A37-429C-A13A-E964A2FE5F4E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0" name="Symbol zastępczy stopki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pl-P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39AC9F2-34B9-4038-B354-C7FE0FF08B5D}" type="datetimeFigureOut">
              <a:rPr lang="pl-PL" smtClean="0"/>
              <a:pPr/>
              <a:t>20.04.2021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5C000A23-4A37-429C-A13A-E964A2FE5F4E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0" name="Prostokąt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Prostokąt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39AC9F2-34B9-4038-B354-C7FE0FF08B5D}" type="datetimeFigureOut">
              <a:rPr lang="pl-PL" smtClean="0"/>
              <a:pPr/>
              <a:t>20.04.2021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5C000A23-4A37-429C-A13A-E964A2FE5F4E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39AC9F2-34B9-4038-B354-C7FE0FF08B5D}" type="datetimeFigureOut">
              <a:rPr lang="pl-PL" smtClean="0"/>
              <a:pPr/>
              <a:t>20.04.2021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C000A23-4A37-429C-A13A-E964A2FE5F4E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7" name="Prostokąt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39AC9F2-34B9-4038-B354-C7FE0FF08B5D}" type="datetimeFigureOut">
              <a:rPr lang="pl-PL" smtClean="0"/>
              <a:pPr/>
              <a:t>20.04.2021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C000A23-4A37-429C-A13A-E964A2FE5F4E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9" name="Symbol zastępczy daty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939AC9F2-34B9-4038-B354-C7FE0FF08B5D}" type="datetimeFigureOut">
              <a:rPr lang="pl-PL" smtClean="0"/>
              <a:pPr/>
              <a:t>20.04.2021</a:t>
            </a:fld>
            <a:endParaRPr lang="pl-PL"/>
          </a:p>
        </p:txBody>
      </p:sp>
      <p:sp>
        <p:nvSpPr>
          <p:cNvPr id="10" name="Symbol zastępczy numeru slajdu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5C000A23-4A37-429C-A13A-E964A2FE5F4E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1" name="Symbol zastępczy stopki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pl-P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13" name="Symbol zastępczy obrazu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pl-PL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Kliknij ikonę, aby dodać obraz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Symbol zastępczy daty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939AC9F2-34B9-4038-B354-C7FE0FF08B5D}" type="datetimeFigureOut">
              <a:rPr lang="pl-PL" smtClean="0"/>
              <a:pPr/>
              <a:t>20.04.2021</a:t>
            </a:fld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5C000A23-4A37-429C-A13A-E964A2FE5F4E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0" name="Symbol zastępczy stopki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39AC9F2-34B9-4038-B354-C7FE0FF08B5D}" type="datetimeFigureOut">
              <a:rPr lang="pl-PL" smtClean="0"/>
              <a:pPr/>
              <a:t>20.04.2021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C000A23-4A37-429C-A13A-E964A2FE5F4E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39AC9F2-34B9-4038-B354-C7FE0FF08B5D}" type="datetimeFigureOut">
              <a:rPr lang="pl-PL" smtClean="0"/>
              <a:pPr/>
              <a:t>20.04.2021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C000A23-4A37-429C-A13A-E964A2FE5F4E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z rogami zaokrąglonymi po przekątnej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pl-PL"/>
          </a:p>
        </p:txBody>
      </p:sp>
      <p:sp>
        <p:nvSpPr>
          <p:cNvPr id="14" name="Symbol zastępczy daty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939AC9F2-34B9-4038-B354-C7FE0FF08B5D}" type="datetimeFigureOut">
              <a:rPr lang="pl-PL" smtClean="0"/>
              <a:pPr/>
              <a:t>20.04.2021</a:t>
            </a:fld>
            <a:endParaRPr lang="pl-PL"/>
          </a:p>
        </p:txBody>
      </p:sp>
      <p:sp>
        <p:nvSpPr>
          <p:cNvPr id="23" name="Symbol zastępczy numeru slajdu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5C000A23-4A37-429C-A13A-E964A2FE5F4E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22" name="Symbol zastępczy tytułu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3" name="Symbol zastępczy tekstu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 smtClean="0"/>
              <a:t>Jak segregować śmieci?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pl-PL" sz="4000" dirty="0" smtClean="0"/>
              <a:t>Co to jest recykling?</a:t>
            </a:r>
            <a:endParaRPr lang="pl-PL" sz="40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sz="2400" dirty="0" smtClean="0"/>
              <a:t>Recykling – jedna z metod ochrony środowiska naturalnego. Jej celem jest ograniczenie zużycia surowców naturalnych oraz zmniejszenie ilości odpadów. Recykling obejmuje odzyskiwanie surowców z produktów odpadowych i wykorzystywanie ich do produkcji nowych, poszukiwanych towarów. </a:t>
            </a:r>
            <a:endParaRPr lang="pl-PL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pl-PL" sz="4000" dirty="0" smtClean="0"/>
              <a:t>Kolory koszy:</a:t>
            </a:r>
            <a:endParaRPr lang="pl-PL" sz="40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err="1" smtClean="0"/>
              <a:t>Niebiski</a:t>
            </a:r>
            <a:endParaRPr lang="pl-PL" dirty="0" smtClean="0"/>
          </a:p>
          <a:p>
            <a:r>
              <a:rPr lang="pl-PL" dirty="0" smtClean="0"/>
              <a:t>Żółty</a:t>
            </a:r>
          </a:p>
          <a:p>
            <a:r>
              <a:rPr lang="pl-PL" dirty="0" smtClean="0"/>
              <a:t>Zielony</a:t>
            </a:r>
          </a:p>
          <a:p>
            <a:r>
              <a:rPr lang="pl-PL" dirty="0" smtClean="0"/>
              <a:t>Czerwony</a:t>
            </a:r>
          </a:p>
          <a:p>
            <a:r>
              <a:rPr lang="pl-PL" dirty="0" smtClean="0"/>
              <a:t>Czarny</a:t>
            </a:r>
            <a:endParaRPr lang="pl-PL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pl-PL" dirty="0" smtClean="0"/>
              <a:t>Czego nie wrzucać do koszy: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sz="2400" dirty="0" smtClean="0"/>
              <a:t> opakowań po aerozolach </a:t>
            </a:r>
          </a:p>
          <a:p>
            <a:r>
              <a:rPr lang="pl-PL" sz="2400" dirty="0" smtClean="0"/>
              <a:t> baterii oraz puszek po farbach </a:t>
            </a:r>
          </a:p>
          <a:p>
            <a:r>
              <a:rPr lang="pl-PL" sz="2400" dirty="0" smtClean="0"/>
              <a:t>opakowań po lekach </a:t>
            </a:r>
          </a:p>
          <a:p>
            <a:r>
              <a:rPr lang="pl-PL" sz="2400" dirty="0" smtClean="0"/>
              <a:t> butelek i opakowań po olejach przemysłowych</a:t>
            </a:r>
          </a:p>
          <a:p>
            <a:r>
              <a:rPr lang="pl-PL" sz="2400" dirty="0" smtClean="0"/>
              <a:t>styropianu budowlanego i innych tworzyw piankowych </a:t>
            </a:r>
          </a:p>
          <a:p>
            <a:r>
              <a:rPr lang="pl-PL" sz="2400" dirty="0" smtClean="0"/>
              <a:t> sprzętu AGD</a:t>
            </a:r>
          </a:p>
          <a:p>
            <a:r>
              <a:rPr lang="pl-PL" sz="2400" dirty="0" smtClean="0"/>
              <a:t> plastikowych szyb z pleksi </a:t>
            </a:r>
          </a:p>
          <a:p>
            <a:r>
              <a:rPr lang="pl-PL" sz="2400" dirty="0" smtClean="0"/>
              <a:t>elementów pojazdów takich jak deski rozdzielcze, zderzaki, lusterka</a:t>
            </a:r>
            <a:endParaRPr lang="pl-PL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pl-PL" sz="4000" dirty="0" smtClean="0"/>
              <a:t>Co wrzucamy do żółtego kosza:</a:t>
            </a:r>
            <a:endParaRPr lang="pl-PL" sz="40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plastikowe butelki</a:t>
            </a:r>
          </a:p>
          <a:p>
            <a:r>
              <a:rPr lang="pl-PL" dirty="0" smtClean="0"/>
              <a:t>zepsute zabawki plastikowe</a:t>
            </a:r>
          </a:p>
          <a:p>
            <a:r>
              <a:rPr lang="pl-PL" dirty="0" smtClean="0"/>
              <a:t>plastikowe zakrętki</a:t>
            </a:r>
            <a:endParaRPr lang="pl-PL" dirty="0"/>
          </a:p>
        </p:txBody>
      </p:sp>
      <p:pic>
        <p:nvPicPr>
          <p:cNvPr id="5" name="Picture 2" descr="KOSZ ŚMIETNIK POJEMNIK NA ŚMIECI 120L ODPADY ŻÓŁTY 7843254458 - Allegro.p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24374" y="-15216317"/>
            <a:ext cx="3996000" cy="2997000"/>
          </a:xfrm>
          <a:prstGeom prst="rect">
            <a:avLst/>
          </a:prstGeom>
          <a:noFill/>
        </p:spPr>
      </p:pic>
      <p:pic>
        <p:nvPicPr>
          <p:cNvPr id="6148" name="Picture 4" descr="Pojemnik do segregacji odpadów 240 l żółty - Pojemniki na odpady - Castoram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9124" y="3286124"/>
            <a:ext cx="2928958" cy="292895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pl-PL" sz="4000" dirty="0" smtClean="0"/>
              <a:t>Co wrzucamy do zielonego kosza:</a:t>
            </a:r>
            <a:endParaRPr lang="pl-PL" sz="40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Butelki</a:t>
            </a:r>
          </a:p>
          <a:p>
            <a:r>
              <a:rPr lang="pl-PL" dirty="0" smtClean="0"/>
              <a:t>odłamki szkła</a:t>
            </a:r>
          </a:p>
          <a:p>
            <a:r>
              <a:rPr lang="pl-PL" dirty="0" smtClean="0"/>
              <a:t>pobite naczynia</a:t>
            </a:r>
            <a:endParaRPr lang="pl-PL" dirty="0"/>
          </a:p>
        </p:txBody>
      </p:sp>
      <p:pic>
        <p:nvPicPr>
          <p:cNvPr id="5122" name="Picture 2" descr="Pojemnik na odpady 120L kosz -zielony | eHokery.pl – Tanie hokery, krzesła,  fote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38138" y="1643050"/>
            <a:ext cx="2631776" cy="428628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pl-PL" sz="4000" dirty="0" smtClean="0"/>
              <a:t>Co wrzucamy do niebieskiego kosza:</a:t>
            </a:r>
            <a:endParaRPr lang="pl-PL" sz="40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Karton</a:t>
            </a:r>
          </a:p>
          <a:p>
            <a:r>
              <a:rPr lang="pl-PL" dirty="0" smtClean="0"/>
              <a:t>zużyty papier</a:t>
            </a:r>
          </a:p>
          <a:p>
            <a:r>
              <a:rPr lang="pl-PL" dirty="0" smtClean="0"/>
              <a:t>papierowe naczynia</a:t>
            </a:r>
            <a:endParaRPr lang="pl-PL" dirty="0"/>
          </a:p>
        </p:txBody>
      </p:sp>
      <p:pic>
        <p:nvPicPr>
          <p:cNvPr id="4098" name="Picture 2" descr="Pojemnik na odpady 120L kosz - niebieski | drzwiharmonijkowe.com.p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14942" y="2000240"/>
            <a:ext cx="2580942" cy="391051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pl-PL" sz="4000" dirty="0" smtClean="0"/>
              <a:t>Co wrzucamy do czerwonego kosza:</a:t>
            </a:r>
            <a:endParaRPr lang="pl-PL" sz="40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Puszki </a:t>
            </a:r>
          </a:p>
          <a:p>
            <a:r>
              <a:rPr lang="pl-PL" dirty="0" smtClean="0"/>
              <a:t>Drobny złom </a:t>
            </a:r>
          </a:p>
          <a:p>
            <a:r>
              <a:rPr lang="pl-PL" dirty="0" smtClean="0"/>
              <a:t>Kapsle </a:t>
            </a:r>
            <a:endParaRPr lang="pl-PL" dirty="0"/>
          </a:p>
        </p:txBody>
      </p:sp>
      <p:pic>
        <p:nvPicPr>
          <p:cNvPr id="3074" name="Picture 2" descr="POJEMNIK KOSZ 120L NA ŚMIECI ODPADY CZERWONY BRĄZ 8606833166 - Allegro.p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1643050"/>
            <a:ext cx="2630090" cy="392596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pl-PL" sz="4000" dirty="0" smtClean="0"/>
              <a:t>Co wrzucamy  do czarnego kosza:</a:t>
            </a:r>
            <a:endParaRPr lang="pl-PL" sz="40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2400" dirty="0" smtClean="0"/>
              <a:t>porcelanę, szkło stołowe,</a:t>
            </a:r>
          </a:p>
          <a:p>
            <a:r>
              <a:rPr lang="pl-PL" sz="2400" dirty="0" smtClean="0"/>
              <a:t>opakowania po </a:t>
            </a:r>
            <a:r>
              <a:rPr lang="pl-PL" sz="2400" dirty="0" err="1" smtClean="0"/>
              <a:t>areozolach</a:t>
            </a:r>
            <a:r>
              <a:rPr lang="pl-PL" sz="2400" dirty="0" smtClean="0"/>
              <a:t>,</a:t>
            </a:r>
          </a:p>
          <a:p>
            <a:r>
              <a:rPr lang="pl-PL" sz="2400" dirty="0" smtClean="0"/>
              <a:t>tekstylia,</a:t>
            </a:r>
          </a:p>
          <a:p>
            <a:r>
              <a:rPr lang="pl-PL" sz="2400" dirty="0" smtClean="0"/>
              <a:t>resztki mięsne oraz kości,</a:t>
            </a:r>
          </a:p>
          <a:p>
            <a:r>
              <a:rPr lang="pl-PL" sz="2400" dirty="0" smtClean="0"/>
              <a:t>mokry lub zabrudzony papier</a:t>
            </a:r>
          </a:p>
          <a:p>
            <a:endParaRPr lang="pl-PL" dirty="0"/>
          </a:p>
        </p:txBody>
      </p:sp>
      <p:pic>
        <p:nvPicPr>
          <p:cNvPr id="2050" name="Picture 2" descr="Pojemnik na odpady 120L kosz - czarny - Tanio | ToHurt.p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0694" y="2285992"/>
            <a:ext cx="1941018" cy="328614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Dziękuję za uwagę  prezentację wykonał</a:t>
            </a:r>
          </a:p>
          <a:p>
            <a:r>
              <a:rPr lang="pl-PL" dirty="0" smtClean="0"/>
              <a:t>Bartosz </a:t>
            </a:r>
            <a:r>
              <a:rPr lang="pl-PL" dirty="0" err="1" smtClean="0"/>
              <a:t>Pawera</a:t>
            </a:r>
            <a:endParaRPr lang="pl-PL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dlewnia metali">
  <a:themeElements>
    <a:clrScheme name="Odlewnia metali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dlewnia metali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dlewnia metali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90</TotalTime>
  <Words>183</Words>
  <Application>Microsoft Office PowerPoint</Application>
  <PresentationFormat>Pokaz na ekranie (4:3)</PresentationFormat>
  <Paragraphs>42</Paragraphs>
  <Slides>10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10</vt:i4>
      </vt:variant>
    </vt:vector>
  </HeadingPairs>
  <TitlesOfParts>
    <vt:vector size="11" baseType="lpstr">
      <vt:lpstr>Odlewnia metali</vt:lpstr>
      <vt:lpstr>Jak segregować śmieci?</vt:lpstr>
      <vt:lpstr>Co to jest recykling?</vt:lpstr>
      <vt:lpstr>Kolory koszy:</vt:lpstr>
      <vt:lpstr>Czego nie wrzucać do koszy:</vt:lpstr>
      <vt:lpstr>Co wrzucamy do żółtego kosza:</vt:lpstr>
      <vt:lpstr>Co wrzucamy do zielonego kosza:</vt:lpstr>
      <vt:lpstr>Co wrzucamy do niebieskiego kosza:</vt:lpstr>
      <vt:lpstr>Co wrzucamy do czerwonego kosza:</vt:lpstr>
      <vt:lpstr>Co wrzucamy  do czarnego kosza:</vt:lpstr>
      <vt:lpstr>Slajd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Jak segregować śmieci?</dc:title>
  <dc:creator>Dell</dc:creator>
  <cp:lastModifiedBy>Dell</cp:lastModifiedBy>
  <cp:revision>11</cp:revision>
  <dcterms:created xsi:type="dcterms:W3CDTF">2021-04-20T17:15:03Z</dcterms:created>
  <dcterms:modified xsi:type="dcterms:W3CDTF">2021-04-20T19:11:21Z</dcterms:modified>
</cp:coreProperties>
</file>