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4" r:id="rId5"/>
    <p:sldId id="265" r:id="rId6"/>
    <p:sldId id="259" r:id="rId7"/>
    <p:sldId id="260" r:id="rId8"/>
    <p:sldId id="261" r:id="rId9"/>
    <p:sldId id="262" r:id="rId10"/>
    <p:sldId id="268" r:id="rId11"/>
    <p:sldId id="267" r:id="rId12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DE95C-CCC7-4952-B65E-08973610B16E}" type="datetimeFigureOut">
              <a:rPr lang="pl-PL" smtClean="0"/>
              <a:t>18.04.2021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AA943-2DC2-465F-A26B-C843585FCC2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76229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DE95C-CCC7-4952-B65E-08973610B16E}" type="datetimeFigureOut">
              <a:rPr lang="pl-PL" smtClean="0"/>
              <a:t>18.04.2021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AA943-2DC2-465F-A26B-C843585FCC2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6953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DE95C-CCC7-4952-B65E-08973610B16E}" type="datetimeFigureOut">
              <a:rPr lang="pl-PL" smtClean="0"/>
              <a:t>18.04.2021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AA943-2DC2-465F-A26B-C843585FCC2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14472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DE95C-CCC7-4952-B65E-08973610B16E}" type="datetimeFigureOut">
              <a:rPr lang="pl-PL" smtClean="0"/>
              <a:t>18.04.2021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AA943-2DC2-465F-A26B-C843585FCC2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16276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DE95C-CCC7-4952-B65E-08973610B16E}" type="datetimeFigureOut">
              <a:rPr lang="pl-PL" smtClean="0"/>
              <a:t>18.04.2021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AA943-2DC2-465F-A26B-C843585FCC2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63527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DE95C-CCC7-4952-B65E-08973610B16E}" type="datetimeFigureOut">
              <a:rPr lang="pl-PL" smtClean="0"/>
              <a:t>18.04.2021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AA943-2DC2-465F-A26B-C843585FCC2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9735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DE95C-CCC7-4952-B65E-08973610B16E}" type="datetimeFigureOut">
              <a:rPr lang="pl-PL" smtClean="0"/>
              <a:t>18.04.2021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AA943-2DC2-465F-A26B-C843585FCC2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3701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DE95C-CCC7-4952-B65E-08973610B16E}" type="datetimeFigureOut">
              <a:rPr lang="pl-PL" smtClean="0"/>
              <a:t>18.04.2021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AA943-2DC2-465F-A26B-C843585FCC2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80778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DE95C-CCC7-4952-B65E-08973610B16E}" type="datetimeFigureOut">
              <a:rPr lang="pl-PL" smtClean="0"/>
              <a:t>18.04.2021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AA943-2DC2-465F-A26B-C843585FCC2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57937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DE95C-CCC7-4952-B65E-08973610B16E}" type="datetimeFigureOut">
              <a:rPr lang="pl-PL" smtClean="0"/>
              <a:t>18.04.2021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AA943-2DC2-465F-A26B-C843585FCC2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9642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DE95C-CCC7-4952-B65E-08973610B16E}" type="datetimeFigureOut">
              <a:rPr lang="pl-PL" smtClean="0"/>
              <a:t>18.04.2021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AA943-2DC2-465F-A26B-C843585FCC2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62866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CDE95C-CCC7-4952-B65E-08973610B16E}" type="datetimeFigureOut">
              <a:rPr lang="pl-PL" smtClean="0"/>
              <a:t>18.04.2021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3AA943-2DC2-465F-A26B-C843585FCC2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8581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-338304"/>
            <a:ext cx="10153128" cy="7567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323528" y="5517232"/>
            <a:ext cx="8712968" cy="1470025"/>
          </a:xfrm>
        </p:spPr>
        <p:txBody>
          <a:bodyPr>
            <a:noAutofit/>
          </a:bodyPr>
          <a:lstStyle/>
          <a:p>
            <a:r>
              <a:rPr lang="pl-PL" sz="6000" b="1" dirty="0" smtClean="0">
                <a:solidFill>
                  <a:schemeClr val="bg1"/>
                </a:solidFill>
              </a:rPr>
              <a:t>POMOGĘ ŚRODOWISKU !</a:t>
            </a:r>
            <a:endParaRPr lang="pl-PL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704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2320"/>
            <a:ext cx="9433048" cy="7031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359532" y="-99392"/>
            <a:ext cx="8352928" cy="1470025"/>
          </a:xfrm>
        </p:spPr>
        <p:txBody>
          <a:bodyPr>
            <a:normAutofit fontScale="90000"/>
          </a:bodyPr>
          <a:lstStyle/>
          <a:p>
            <a:r>
              <a:rPr lang="pl-PL" b="1" dirty="0" smtClean="0"/>
              <a:t>KAŻDY Z NAS MOŻE POMÓC ŚRODOWISKU  SEGREGUJĄC ŚMIECI!</a:t>
            </a:r>
            <a:endParaRPr lang="pl-PL" b="1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611560" y="5930960"/>
            <a:ext cx="7848872" cy="1080120"/>
          </a:xfrm>
        </p:spPr>
        <p:txBody>
          <a:bodyPr>
            <a:noAutofit/>
          </a:bodyPr>
          <a:lstStyle/>
          <a:p>
            <a:r>
              <a:rPr lang="pl-PL" sz="4000" b="1" dirty="0">
                <a:solidFill>
                  <a:schemeClr val="tx1"/>
                </a:solidFill>
              </a:rPr>
              <a:t>N</a:t>
            </a:r>
            <a:r>
              <a:rPr lang="pl-PL" sz="4000" b="1" dirty="0" smtClean="0">
                <a:solidFill>
                  <a:schemeClr val="tx1"/>
                </a:solidFill>
              </a:rPr>
              <a:t>ASZE ŚMIECI W NASZYCH RĘKACH! </a:t>
            </a:r>
            <a:endParaRPr lang="pl-PL" sz="4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358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196752"/>
            <a:ext cx="5796136" cy="5552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  SEGREGOWANIE ŚMIECI – </a:t>
            </a:r>
            <a:br>
              <a:rPr lang="pl-PL" dirty="0" smtClean="0"/>
            </a:br>
            <a:r>
              <a:rPr lang="pl-PL" dirty="0" smtClean="0"/>
              <a:t>JAK ROBIĆ TO DOBRZE?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pl-PL" sz="3800" b="1" dirty="0" smtClean="0"/>
              <a:t>W obecnych czasach recykling jest niezwykle ważny dla dobra naszego środowiska.  </a:t>
            </a:r>
            <a:endParaRPr lang="pl-PL" sz="3800" dirty="0" smtClean="0"/>
          </a:p>
          <a:p>
            <a:pPr marL="0" indent="0">
              <a:buNone/>
            </a:pPr>
            <a:r>
              <a:rPr lang="pl-PL" b="1" dirty="0" smtClean="0">
                <a:solidFill>
                  <a:srgbClr val="FF0000"/>
                </a:solidFill>
              </a:rPr>
              <a:t>Śmieci dzieli się na pięć kategorii:</a:t>
            </a:r>
          </a:p>
          <a:p>
            <a:r>
              <a:rPr lang="pl-PL" dirty="0" smtClean="0"/>
              <a:t>szkło</a:t>
            </a:r>
          </a:p>
          <a:p>
            <a:r>
              <a:rPr lang="pl-PL" dirty="0" smtClean="0"/>
              <a:t>papier</a:t>
            </a:r>
          </a:p>
          <a:p>
            <a:r>
              <a:rPr lang="pl-PL" dirty="0" smtClean="0"/>
              <a:t>tworzywa sztuczne</a:t>
            </a:r>
          </a:p>
          <a:p>
            <a:r>
              <a:rPr lang="pl-PL" dirty="0" smtClean="0"/>
              <a:t>odpady organiczne</a:t>
            </a:r>
          </a:p>
          <a:p>
            <a:r>
              <a:rPr lang="pl-PL" dirty="0" smtClean="0"/>
              <a:t>odpady zmieszane</a:t>
            </a:r>
          </a:p>
          <a:p>
            <a:pPr algn="just"/>
            <a:endParaRPr lang="pl-PL" b="1" dirty="0" smtClean="0"/>
          </a:p>
          <a:p>
            <a:pPr marL="0" indent="0" algn="just">
              <a:buNone/>
            </a:pPr>
            <a:r>
              <a:rPr lang="pl-PL" sz="3800" b="1" dirty="0" smtClean="0"/>
              <a:t>W pojemniku na odpady zmieszane z zasady umieszczasz to, co nie pasuje do pozostałych kategorii, ale nie wszystko. Są śmieci, które nie nadają się na recycling, bo są uważane za odpady niebezpieczne. Należy umieszczać je w jeszcze innych, specjalnie do tego przeznaczonych pojemnikach. Do takich odpadów należą:</a:t>
            </a:r>
          </a:p>
          <a:p>
            <a:pPr marL="0" indent="0" algn="just">
              <a:buNone/>
            </a:pPr>
            <a:endParaRPr lang="pl-PL" sz="3800" b="1" dirty="0" smtClean="0"/>
          </a:p>
          <a:p>
            <a:r>
              <a:rPr lang="pl-PL" dirty="0" smtClean="0"/>
              <a:t>baterie</a:t>
            </a:r>
          </a:p>
          <a:p>
            <a:r>
              <a:rPr lang="pl-PL" dirty="0" smtClean="0"/>
              <a:t>przeterminowane leki</a:t>
            </a:r>
          </a:p>
          <a:p>
            <a:r>
              <a:rPr lang="pl-PL" dirty="0" smtClean="0"/>
              <a:t>żarówki</a:t>
            </a:r>
          </a:p>
          <a:p>
            <a:r>
              <a:rPr lang="pl-PL" dirty="0" smtClean="0"/>
              <a:t>sprzęt AGD i RTV 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258844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0"/>
            <a:ext cx="932452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-157665" y="0"/>
            <a:ext cx="9292139" cy="1143000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chemeClr val="bg1"/>
                </a:solidFill>
              </a:rPr>
              <a:t>ZAWSZE WRZUCAJ ŚMIECI DO ODPOWIEDNICH POJEMNIKÓW! </a:t>
            </a:r>
            <a:endParaRPr lang="pl-PL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220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99392"/>
            <a:ext cx="925252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-1044624" y="-243408"/>
            <a:ext cx="4464496" cy="922114"/>
          </a:xfrm>
        </p:spPr>
        <p:txBody>
          <a:bodyPr/>
          <a:lstStyle/>
          <a:p>
            <a:r>
              <a:rPr lang="pl-PL" b="1" dirty="0" smtClean="0">
                <a:solidFill>
                  <a:srgbClr val="FF0000"/>
                </a:solidFill>
              </a:rPr>
              <a:t>PAMIĘTAJ!</a:t>
            </a:r>
            <a:endParaRPr lang="pl-PL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2709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6928" y="-19432"/>
            <a:ext cx="4077072" cy="4077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-180528" y="692696"/>
            <a:ext cx="6012160" cy="1512168"/>
          </a:xfrm>
        </p:spPr>
        <p:txBody>
          <a:bodyPr>
            <a:normAutofit/>
          </a:bodyPr>
          <a:lstStyle/>
          <a:p>
            <a:r>
              <a:rPr lang="pl-PL" dirty="0" smtClean="0"/>
              <a:t>DLACZEGO WARTO </a:t>
            </a:r>
            <a:br>
              <a:rPr lang="pl-PL" dirty="0" smtClean="0"/>
            </a:br>
            <a:r>
              <a:rPr lang="pl-PL" dirty="0" smtClean="0"/>
              <a:t>SEGREGOWAĆ ŚMIECI 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2019104"/>
            <a:ext cx="7272808" cy="4650256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endParaRPr lang="pl-PL" sz="5600" b="1" dirty="0"/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pl-PL" sz="5600" b="1" dirty="0" smtClean="0"/>
              <a:t> zmniejszamy ilość i szkodliwość odpadów trafiających na składowisko; </a:t>
            </a:r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pl-PL" sz="5600" b="1" dirty="0" smtClean="0"/>
              <a:t>gdyby posegregowane butelki i puszki ponownie przetworzyć, wówczas… z 27 plastikowych butelek można wyprodukować jedną bluzę z polaru, z 19 000 puszek po konserwach 1 samochód, a z 670 puszek po napojach gazowanych – 1 rower.  </a:t>
            </a:r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pl-PL" sz="5600" b="1" dirty="0" smtClean="0"/>
              <a:t>selektywna zbiórka makulatury ogranicza zużycie energii, wody i zanieczyszczenia powietrza, a tym samym chroni lasy (wyprodukowanie 1 tony papieru powoduje ścięcie 17 drzew, ze 100 ton makulatury wyprodukować można 90 ton papieru); </a:t>
            </a:r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pl-PL" sz="5600" b="1" dirty="0" smtClean="0"/>
              <a:t> odzyskując aluminium ze złomu oszczędzamy 95% energii potrzebnej do wyprodukowania aluminium z rudy boksytu, a recykling aluminium to 95% mniej zanieczyszczeń doprowadzanych do powietrza i 97% do wody; </a:t>
            </a:r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pl-PL" sz="5600" b="1" dirty="0" smtClean="0"/>
              <a:t> poddając tworzywa sztuczne powtórnemu przerobowi oszczędzamy węgiel i ropę naftową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837801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61040" cy="4023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512" y="692696"/>
            <a:ext cx="9073008" cy="1143000"/>
          </a:xfrm>
        </p:spPr>
        <p:txBody>
          <a:bodyPr>
            <a:normAutofit fontScale="90000"/>
          </a:bodyPr>
          <a:lstStyle/>
          <a:p>
            <a:r>
              <a:rPr lang="pl-PL" sz="3600" b="1" dirty="0" smtClean="0">
                <a:solidFill>
                  <a:schemeClr val="bg1"/>
                </a:solidFill>
              </a:rPr>
              <a:t> </a:t>
            </a:r>
            <a:br>
              <a:rPr lang="pl-PL" sz="3600" b="1" dirty="0" smtClean="0">
                <a:solidFill>
                  <a:schemeClr val="bg1"/>
                </a:solidFill>
              </a:rPr>
            </a:br>
            <a:r>
              <a:rPr lang="pl-PL" b="1" dirty="0" smtClean="0">
                <a:solidFill>
                  <a:schemeClr val="bg1"/>
                </a:solidFill>
              </a:rPr>
              <a:t>SEGREGUJĄC ODPADY PRZYCZYNIASZ SIĘ DO OCHRONY MIEJSCA ,</a:t>
            </a:r>
            <a:br>
              <a:rPr lang="pl-PL" b="1" dirty="0" smtClean="0">
                <a:solidFill>
                  <a:schemeClr val="bg1"/>
                </a:solidFill>
              </a:rPr>
            </a:br>
            <a:r>
              <a:rPr lang="pl-PL" b="1" dirty="0" smtClean="0">
                <a:solidFill>
                  <a:schemeClr val="bg1"/>
                </a:solidFill>
              </a:rPr>
              <a:t>W KTÓRYM MIESZKASZ!</a:t>
            </a:r>
            <a:r>
              <a:rPr lang="pl-PL" b="1" u="sng" dirty="0" smtClean="0">
                <a:solidFill>
                  <a:schemeClr val="bg1"/>
                </a:solidFill>
              </a:rPr>
              <a:t/>
            </a:r>
            <a:br>
              <a:rPr lang="pl-PL" b="1" u="sng" dirty="0" smtClean="0">
                <a:solidFill>
                  <a:schemeClr val="bg1"/>
                </a:solidFill>
              </a:rPr>
            </a:br>
            <a:endParaRPr lang="pl-PL" b="1" dirty="0">
              <a:solidFill>
                <a:schemeClr val="bg1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405" y="4023370"/>
            <a:ext cx="4553115" cy="2834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4023369"/>
            <a:ext cx="4807925" cy="2834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73821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3429000"/>
            <a:ext cx="4392488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429000"/>
            <a:ext cx="4933184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-99392"/>
            <a:ext cx="4968552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4501008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-468560" y="3068960"/>
            <a:ext cx="8229600" cy="1143000"/>
          </a:xfrm>
        </p:spPr>
        <p:txBody>
          <a:bodyPr>
            <a:noAutofit/>
          </a:bodyPr>
          <a:lstStyle/>
          <a:p>
            <a:r>
              <a:rPr lang="pl-PL" b="1" dirty="0" smtClean="0">
                <a:solidFill>
                  <a:schemeClr val="bg1"/>
                </a:solidFill>
              </a:rPr>
              <a:t>NIGDY NIE POZWÓL NA TAKIE ZACHOWANIA !!!</a:t>
            </a:r>
            <a:endParaRPr lang="pl-PL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124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3034478"/>
            <a:ext cx="4608512" cy="4066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985924"/>
            <a:ext cx="4752528" cy="4043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-23992"/>
            <a:ext cx="4680520" cy="3058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23992"/>
            <a:ext cx="4680520" cy="3058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05780" y="2204864"/>
            <a:ext cx="8532440" cy="1143000"/>
          </a:xfrm>
        </p:spPr>
        <p:txBody>
          <a:bodyPr>
            <a:normAutofit fontScale="90000"/>
          </a:bodyPr>
          <a:lstStyle/>
          <a:p>
            <a:pPr algn="just"/>
            <a:r>
              <a:rPr lang="pl-PL" dirty="0" smtClean="0"/>
              <a:t> </a:t>
            </a:r>
            <a:r>
              <a:rPr lang="pl-PL" b="1" dirty="0" smtClean="0">
                <a:solidFill>
                  <a:schemeClr val="bg1"/>
                </a:solidFill>
              </a:rPr>
              <a:t>KOCHASZ ZWIERZĘTA ? BĄDŹ CZUJNY!</a:t>
            </a:r>
            <a:br>
              <a:rPr lang="pl-PL" b="1" dirty="0" smtClean="0">
                <a:solidFill>
                  <a:schemeClr val="bg1"/>
                </a:solidFill>
              </a:rPr>
            </a:br>
            <a:r>
              <a:rPr lang="pl-PL" b="1" dirty="0" smtClean="0">
                <a:solidFill>
                  <a:schemeClr val="bg1"/>
                </a:solidFill>
              </a:rPr>
              <a:t>      NIE POZWÓL NA TAKIE SYTUACJE!!!</a:t>
            </a:r>
            <a:endParaRPr lang="pl-PL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223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00" y="0"/>
            <a:ext cx="9273120" cy="6974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Prostokąt 3"/>
          <p:cNvSpPr/>
          <p:nvPr/>
        </p:nvSpPr>
        <p:spPr>
          <a:xfrm>
            <a:off x="579592" y="188640"/>
            <a:ext cx="83529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000" dirty="0" smtClean="0"/>
              <a:t>      </a:t>
            </a:r>
            <a:r>
              <a:rPr lang="pl-PL" sz="4000" b="1" dirty="0" smtClean="0"/>
              <a:t>SEGREGACJA </a:t>
            </a:r>
            <a:r>
              <a:rPr lang="pl-PL" sz="4000" b="1" dirty="0"/>
              <a:t>NIE JEST TRUDNA </a:t>
            </a:r>
            <a:r>
              <a:rPr lang="pl-PL" sz="4000" b="1" dirty="0" smtClean="0"/>
              <a:t>!                       WYSTARCZY </a:t>
            </a:r>
            <a:r>
              <a:rPr lang="pl-PL" sz="4000" b="1" dirty="0"/>
              <a:t>TYLKO CHCIEĆ !</a:t>
            </a:r>
          </a:p>
        </p:txBody>
      </p:sp>
      <p:sp>
        <p:nvSpPr>
          <p:cNvPr id="5" name="Prostokąt 4"/>
          <p:cNvSpPr/>
          <p:nvPr/>
        </p:nvSpPr>
        <p:spPr>
          <a:xfrm>
            <a:off x="192144" y="1951667"/>
            <a:ext cx="8352928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4000" b="1" dirty="0"/>
              <a:t>NIECH  NASZE MOTTO BRZMI</a:t>
            </a:r>
            <a:r>
              <a:rPr lang="pl-PL" sz="4000" b="1" dirty="0" smtClean="0"/>
              <a:t>:</a:t>
            </a:r>
          </a:p>
          <a:p>
            <a:endParaRPr lang="pl-PL" sz="4000" b="1" dirty="0"/>
          </a:p>
          <a:p>
            <a:pPr algn="ctr"/>
            <a:r>
              <a:rPr lang="pl-PL" sz="3600" b="1" dirty="0" smtClean="0"/>
              <a:t>NA </a:t>
            </a:r>
            <a:r>
              <a:rPr lang="pl-PL" sz="3600" b="1" dirty="0"/>
              <a:t>CZYSTEJ PLANECIE MIESZKAĆ CHCEMY,          DLATEGO ŚMIECI </a:t>
            </a:r>
            <a:r>
              <a:rPr lang="pl-PL" sz="3600" b="1" dirty="0" smtClean="0"/>
              <a:t>SEGREGUJEMY!</a:t>
            </a:r>
            <a:endParaRPr lang="pl-PL" sz="3600" b="1" dirty="0"/>
          </a:p>
        </p:txBody>
      </p:sp>
    </p:spTree>
    <p:extLst>
      <p:ext uri="{BB962C8B-B14F-4D97-AF65-F5344CB8AC3E}">
        <p14:creationId xmlns:p14="http://schemas.microsoft.com/office/powerpoint/2010/main" val="75682263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99392"/>
            <a:ext cx="936104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-108520" y="-963488"/>
            <a:ext cx="8062664" cy="4104456"/>
          </a:xfrm>
        </p:spPr>
        <p:txBody>
          <a:bodyPr>
            <a:normAutofit/>
          </a:bodyPr>
          <a:lstStyle/>
          <a:p>
            <a:pPr algn="l"/>
            <a:r>
              <a:rPr lang="pl-PL" sz="7300" b="1" dirty="0">
                <a:solidFill>
                  <a:srgbClr val="FF0000"/>
                </a:solidFill>
              </a:rPr>
              <a:t/>
            </a:r>
            <a:br>
              <a:rPr lang="pl-PL" sz="7300" b="1" dirty="0">
                <a:solidFill>
                  <a:srgbClr val="FF0000"/>
                </a:solidFill>
              </a:rPr>
            </a:br>
            <a:r>
              <a:rPr lang="pl-PL" sz="7300" b="1" dirty="0" smtClean="0">
                <a:solidFill>
                  <a:srgbClr val="FF0000"/>
                </a:solidFill>
              </a:rPr>
              <a:t>    </a:t>
            </a:r>
            <a:r>
              <a:rPr lang="pl-PL" sz="7300" b="1" dirty="0" smtClean="0"/>
              <a:t>DZIĘKUJĘ !</a:t>
            </a:r>
            <a:r>
              <a:rPr lang="pl-PL" sz="6000" dirty="0" smtClean="0">
                <a:solidFill>
                  <a:schemeClr val="bg1"/>
                </a:solidFill>
              </a:rPr>
              <a:t/>
            </a:r>
            <a:br>
              <a:rPr lang="pl-PL" sz="6000" dirty="0" smtClean="0">
                <a:solidFill>
                  <a:schemeClr val="bg1"/>
                </a:solidFill>
              </a:rPr>
            </a:br>
            <a:r>
              <a:rPr lang="pl-PL" dirty="0" smtClean="0">
                <a:solidFill>
                  <a:schemeClr val="bg1"/>
                </a:solidFill>
              </a:rPr>
              <a:t>  </a:t>
            </a:r>
            <a:br>
              <a:rPr lang="pl-PL" dirty="0" smtClean="0">
                <a:solidFill>
                  <a:schemeClr val="bg1"/>
                </a:solidFill>
              </a:rPr>
            </a:br>
            <a:r>
              <a:rPr lang="pl-PL" sz="2800" b="1" dirty="0" smtClean="0"/>
              <a:t>PREZENTACJĘ PRZYGOTOWAŁ :</a:t>
            </a:r>
            <a:br>
              <a:rPr lang="pl-PL" sz="2800" b="1" dirty="0" smtClean="0"/>
            </a:br>
            <a:r>
              <a:rPr lang="pl-PL" sz="2800" b="1" dirty="0" smtClean="0"/>
              <a:t>   KAROL PRZYBYŁA KL. VIII b.</a:t>
            </a:r>
            <a:endParaRPr lang="pl-PL" sz="2800" b="1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5229200"/>
            <a:ext cx="7520880" cy="1752600"/>
          </a:xfrm>
        </p:spPr>
        <p:txBody>
          <a:bodyPr>
            <a:normAutofit/>
          </a:bodyPr>
          <a:lstStyle/>
          <a:p>
            <a:pPr algn="l"/>
            <a:r>
              <a:rPr lang="pl-PL" sz="2400" b="1" dirty="0" smtClean="0">
                <a:solidFill>
                  <a:schemeClr val="bg1"/>
                </a:solidFill>
              </a:rPr>
              <a:t>                                                 </a:t>
            </a:r>
          </a:p>
          <a:p>
            <a:pPr algn="l"/>
            <a:r>
              <a:rPr lang="pl-PL" sz="2400" b="1" dirty="0" smtClean="0">
                <a:solidFill>
                  <a:schemeClr val="tx1"/>
                </a:solidFill>
              </a:rPr>
              <a:t>ŹRÓDŁA:</a:t>
            </a:r>
          </a:p>
          <a:p>
            <a:pPr algn="l"/>
            <a:r>
              <a:rPr lang="pl-PL" sz="2400" b="1" smtClean="0">
                <a:solidFill>
                  <a:schemeClr val="tx1"/>
                </a:solidFill>
              </a:rPr>
              <a:t>wikipedia</a:t>
            </a:r>
            <a:r>
              <a:rPr lang="pl-PL" sz="2400" b="1" dirty="0" smtClean="0">
                <a:solidFill>
                  <a:schemeClr val="tx1"/>
                </a:solidFill>
              </a:rPr>
              <a:t> </a:t>
            </a:r>
            <a:r>
              <a:rPr lang="pl-PL" sz="2400" b="1" dirty="0" smtClean="0">
                <a:solidFill>
                  <a:schemeClr val="tx1"/>
                </a:solidFill>
              </a:rPr>
              <a:t>,naukawpolsce.pap.pl, inne artykuły</a:t>
            </a:r>
          </a:p>
          <a:p>
            <a:endParaRPr lang="pl-PL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284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753</TotalTime>
  <Words>306</Words>
  <Application>Microsoft Office PowerPoint</Application>
  <PresentationFormat>Pokaz na ekranie (4:3)</PresentationFormat>
  <Paragraphs>38</Paragraphs>
  <Slides>11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2" baseType="lpstr">
      <vt:lpstr>Motyw pakietu Office</vt:lpstr>
      <vt:lpstr>POMOGĘ ŚRODOWISKU !</vt:lpstr>
      <vt:lpstr>KAŻDY Z NAS MOŻE POMÓC ŚRODOWISKU  SEGREGUJĄC ŚMIECI!</vt:lpstr>
      <vt:lpstr>  SEGREGOWANIE ŚMIECI –  JAK ROBIĆ TO DOBRZE?</vt:lpstr>
      <vt:lpstr>ZAWSZE WRZUCAJ ŚMIECI DO ODPOWIEDNICH POJEMNIKÓW! </vt:lpstr>
      <vt:lpstr>PAMIĘTAJ!</vt:lpstr>
      <vt:lpstr>DLACZEGO WARTO  SEGREGOWAĆ ŚMIECI ?</vt:lpstr>
      <vt:lpstr>  SEGREGUJĄC ODPADY PRZYCZYNIASZ SIĘ DO OCHRONY MIEJSCA , W KTÓRYM MIESZKASZ! </vt:lpstr>
      <vt:lpstr>NIGDY NIE POZWÓL NA TAKIE ZACHOWANIA !!!</vt:lpstr>
      <vt:lpstr> KOCHASZ ZWIERZĘTA ? BĄDŹ CZUJNY!       NIE POZWÓL NA TAKIE SYTUACJE!!!</vt:lpstr>
      <vt:lpstr>Prezentacja programu PowerPoint</vt:lpstr>
      <vt:lpstr>     DZIĘKUJĘ !    PREZENTACJĘ PRZYGOTOWAŁ :    KAROL PRZYBYŁA KL. VIII b.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POMOGĘ ŚRODOWISKU !</dc:title>
  <dc:creator>grazy</dc:creator>
  <cp:lastModifiedBy>grazy</cp:lastModifiedBy>
  <cp:revision>29</cp:revision>
  <dcterms:created xsi:type="dcterms:W3CDTF">2021-04-11T11:35:52Z</dcterms:created>
  <dcterms:modified xsi:type="dcterms:W3CDTF">2021-04-18T17:50:26Z</dcterms:modified>
</cp:coreProperties>
</file>