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ED87B8-4307-4473-A315-D95B276E78C0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31C26-AEFE-4C29-90CF-664F5F92C9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1704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63E5A-C52A-49F1-A14C-F1D4D031B72B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A797-FB1D-4909-9194-3B226DC8F5F9}" type="slidenum">
              <a:rPr lang="pl-PL" smtClean="0"/>
              <a:t>‹#›</a:t>
            </a:fld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9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63E5A-C52A-49F1-A14C-F1D4D031B72B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A797-FB1D-4909-9194-3B226DC8F5F9}" type="slidenum">
              <a:rPr lang="pl-PL" smtClean="0"/>
              <a:t>‹#›</a:t>
            </a:fld>
            <a:endParaRPr lang="pl-PL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962526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3462339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63E5A-C52A-49F1-A14C-F1D4D031B72B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A797-FB1D-4909-9194-3B226DC8F5F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63E5A-C52A-49F1-A14C-F1D4D031B72B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A797-FB1D-4909-9194-3B226DC8F5F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200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63E5A-C52A-49F1-A14C-F1D4D031B72B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A797-FB1D-4909-9194-3B226DC8F5F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63E5A-C52A-49F1-A14C-F1D4D031B72B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A797-FB1D-4909-9194-3B226DC8F5F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63E5A-C52A-49F1-A14C-F1D4D031B72B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A797-FB1D-4909-9194-3B226DC8F5F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2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63E5A-C52A-49F1-A14C-F1D4D031B72B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A797-FB1D-4909-9194-3B226DC8F5F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63E5A-C52A-49F1-A14C-F1D4D031B72B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A797-FB1D-4909-9194-3B226DC8F5F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63E5A-C52A-49F1-A14C-F1D4D031B72B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A797-FB1D-4909-9194-3B226DC8F5F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63E5A-C52A-49F1-A14C-F1D4D031B72B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A797-FB1D-4909-9194-3B226DC8F5F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23E63E5A-C52A-49F1-A14C-F1D4D031B72B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1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E411A797-FB1D-4909-9194-3B226DC8F5F9}" type="slidenum">
              <a:rPr lang="pl-PL" smtClean="0"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oiro.pl/index.php/aktualnosci/8-news/15-cenne-surowce-na-smietniku-jak-i-dlaczego-segregowac-odpady" TargetMode="External"/><Relationship Id="rId2" Type="http://schemas.openxmlformats.org/officeDocument/2006/relationships/hyperlink" Target="https://www.google.com/search?q=eco&amp;client=opera&amp;hs=Vkc&amp;sxsrf=ALeKk01MyvxluXh3Jqzzfv67KQQbf6t4eg:1617905483576&amp;source=lnms&amp;tbm=isch&amp;sa=X&amp;ved=2ahUKEwjek4PNn-_vAhXGAxAIHd_jCtIQ_AUoAXoECAIQAw&amp;biw=1745&amp;bih=88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awidelcu.pl/produkty/dlaczego-warto-kupowac-produkty-ekologiczn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716016" y="3645024"/>
            <a:ext cx="3309803" cy="2684757"/>
          </a:xfrm>
        </p:spPr>
        <p:txBody>
          <a:bodyPr/>
          <a:lstStyle/>
          <a:p>
            <a:r>
              <a:rPr lang="pl-PL" dirty="0" smtClean="0"/>
              <a:t>Oskar Brachmański</a:t>
            </a:r>
          </a:p>
          <a:p>
            <a:r>
              <a:rPr lang="pl-PL" dirty="0"/>
              <a:t> </a:t>
            </a:r>
            <a:r>
              <a:rPr lang="pl-PL" dirty="0" smtClean="0"/>
              <a:t> kl. VIII A</a:t>
            </a:r>
          </a:p>
          <a:p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195736" y="692696"/>
            <a:ext cx="5040560" cy="165618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pl-PL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Pomogę środowisku</a:t>
            </a:r>
            <a:endParaRPr lang="pl-PL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7039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3501008"/>
            <a:ext cx="7924800" cy="3024336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467544" y="0"/>
            <a:ext cx="7924800" cy="27809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3200" dirty="0" smtClean="0"/>
              <a:t>5 Czerwca świętujemy Światowy dzień Ochrony Środowiska. To bardzo dobry moment na to, aby coś zmienić w swoich nawykach. Istnieje kilka prostych sposobów na to, by chronić otaczające nas środowisko już od zaraz. Każdy z nas może je wprowadzić.</a:t>
            </a:r>
            <a:endParaRPr lang="pl-PL" sz="32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996952"/>
            <a:ext cx="7992888" cy="35283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6110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71600" y="3068960"/>
            <a:ext cx="7924800" cy="2511152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478569" y="260648"/>
            <a:ext cx="7924800" cy="28083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3200" dirty="0" smtClean="0"/>
              <a:t>Dzisiaj wydaje się to normalne, że segregacja śmieci jest podstawą ochrony środowiska. Segregacja pozwala na ponownym wykorzystaniu surowców (papier, metale, szkło, plastiki).</a:t>
            </a:r>
            <a:endParaRPr lang="pl-PL" sz="32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39" y="2852936"/>
            <a:ext cx="6794723" cy="34611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1137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6000" dirty="0" smtClean="0"/>
              <a:t>Zacznijmy od domu</a:t>
            </a:r>
            <a:endParaRPr lang="pl-PL" sz="60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988840"/>
            <a:ext cx="6984776" cy="38624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8126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4" y="0"/>
            <a:ext cx="9071474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434" y="188640"/>
            <a:ext cx="7778824" cy="1143000"/>
          </a:xfrm>
        </p:spPr>
        <p:txBody>
          <a:bodyPr/>
          <a:lstStyle/>
          <a:p>
            <a:r>
              <a:rPr lang="pl-PL" sz="6000" dirty="0" smtClean="0"/>
              <a:t>Oszczędność wody</a:t>
            </a:r>
            <a:endParaRPr lang="pl-PL" sz="6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395536" y="1700808"/>
            <a:ext cx="8568952" cy="31969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400" b="1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Pij kranówkę, według norm woda z kranu powinna być zdatna do picia, jeżeli nie za bardzo odpowiada ci smak warto zainwestować filtry do wody, lub w dzbanek do wody z wymiennym filtrem. W takim przypadku minimalizuje się  zakup wody w butelkach.</a:t>
            </a:r>
          </a:p>
          <a:p>
            <a:pPr marL="0" indent="0">
              <a:buNone/>
            </a:pPr>
            <a:r>
              <a:rPr lang="pl-PL" sz="2400" b="1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Oszczędzaj wodę na zwykłe mycie zębów pod bieżącą wodą marnujemy ok.15l wody a można 250ml tyle co kubeczek. A czy wiesz, że 5-minutowy prysznic zużywa ok. 50l litrów wody a wanna aż 200l? Ile przez to tracimy wody. Powinniśmy się nad tym zastanowić, </a:t>
            </a:r>
            <a:r>
              <a:rPr lang="pl-PL" sz="2400" b="1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czy warto</a:t>
            </a:r>
            <a:r>
              <a:rPr lang="pl-PL" sz="2400" b="1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?</a:t>
            </a:r>
            <a:endParaRPr lang="pl-PL" sz="2400" b="1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marL="0" indent="0">
              <a:buNone/>
            </a:pPr>
            <a:r>
              <a:rPr lang="pl-PL" sz="2400" b="1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Magazynowanie wody, poprzez zbieranie deszczówki do specjalnych zbiorników, którą w porze suchej użyjemy do podlewania.</a:t>
            </a:r>
            <a:endParaRPr lang="pl-PL" sz="2400" b="1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282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6000" dirty="0" smtClean="0"/>
              <a:t>Oszczędzajmy prąd</a:t>
            </a:r>
            <a:endParaRPr lang="pl-PL" sz="6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539552" y="1844824"/>
            <a:ext cx="7924800" cy="13967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3200" dirty="0" smtClean="0"/>
              <a:t>Wyłączajmy światło tam gdzie nas nie ma, odłączajmy ładowarki gdy nic nie ładujemy, a na noc odłącz listwę zasilającą komputer. Dobrze to zrobi dla jego baterii i środowiska.</a:t>
            </a:r>
            <a:endParaRPr lang="pl-PL" sz="32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064" y="3933056"/>
            <a:ext cx="3419872" cy="19236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831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7924800" cy="1143000"/>
          </a:xfrm>
        </p:spPr>
        <p:txBody>
          <a:bodyPr/>
          <a:lstStyle/>
          <a:p>
            <a:pPr algn="ctr"/>
            <a:r>
              <a:rPr lang="pl-PL" sz="6000" dirty="0" smtClean="0"/>
              <a:t>zakupy</a:t>
            </a:r>
            <a:endParaRPr lang="pl-PL" sz="60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924944"/>
            <a:ext cx="6965861" cy="295232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6922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323528" y="692696"/>
            <a:ext cx="8568952" cy="4114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3200" dirty="0" smtClean="0"/>
              <a:t>Nie kupuj, jeśli nie musisz, jak musisz patrz na jakość.</a:t>
            </a:r>
          </a:p>
          <a:p>
            <a:pPr marL="0" indent="0">
              <a:buNone/>
            </a:pPr>
            <a:r>
              <a:rPr lang="pl-PL" sz="3200" dirty="0" smtClean="0"/>
              <a:t>Kupuj ze sprawdzonego </a:t>
            </a:r>
            <a:r>
              <a:rPr lang="pl-PL" sz="3200" dirty="0"/>
              <a:t>ź</a:t>
            </a:r>
            <a:r>
              <a:rPr lang="pl-PL" sz="3200" dirty="0" smtClean="0"/>
              <a:t>ródła warzywa i owoce warto kupować od lokalnych dostawców</a:t>
            </a:r>
          </a:p>
          <a:p>
            <a:pPr marL="0" indent="0">
              <a:buNone/>
            </a:pPr>
            <a:r>
              <a:rPr lang="pl-PL" sz="3200" dirty="0" smtClean="0"/>
              <a:t>Czytaj skład, producenci często dodają różne dodatki, aby przedłużyć świeżość produktu tzw. ulepszacze, ale czy warto ryzykować zdrowie i życie?</a:t>
            </a:r>
          </a:p>
          <a:p>
            <a:pPr marL="0" indent="0">
              <a:buNone/>
            </a:pPr>
            <a:r>
              <a:rPr lang="pl-PL" sz="3200" dirty="0" smtClean="0"/>
              <a:t>Zacznijmy praktykować zabierania ze sobą własnych toreb-</a:t>
            </a:r>
            <a:r>
              <a:rPr lang="pl-PL" sz="3200" dirty="0" err="1" smtClean="0"/>
              <a:t>eko</a:t>
            </a:r>
            <a:r>
              <a:rPr lang="pl-PL" sz="3200" dirty="0" smtClean="0"/>
              <a:t> na zakupy, to nie takie trudne i są wielokrotnego użytku.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299174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6000" dirty="0" smtClean="0"/>
              <a:t>Poza domem</a:t>
            </a:r>
            <a:endParaRPr lang="pl-PL" sz="60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60848"/>
            <a:ext cx="6624736" cy="37730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2376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/>
          <a:lstStyle/>
          <a:p>
            <a:r>
              <a:rPr lang="pl-PL" sz="4400" dirty="0" smtClean="0"/>
              <a:t>           </a:t>
            </a:r>
            <a:endParaRPr lang="pl-PL" sz="4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611560" y="44624"/>
            <a:ext cx="7924800" cy="60486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dirty="0" smtClean="0"/>
              <a:t>Nie śmieć, podnieś to, często słychać w skupiskach ludzi (przed sklepami, dworcami oraz w parkach), ale sądząc po </a:t>
            </a:r>
            <a:r>
              <a:rPr lang="pl-PL" sz="2000" dirty="0" err="1" smtClean="0"/>
              <a:t>zachowaniach</a:t>
            </a:r>
            <a:r>
              <a:rPr lang="pl-PL" sz="2000" dirty="0" smtClean="0"/>
              <a:t> wielu z nas ma z tym problem, czy to takie trudne schylić się i </a:t>
            </a:r>
            <a:r>
              <a:rPr lang="pl-PL" sz="2000" dirty="0" smtClean="0"/>
              <a:t>podnieść. Chyba </a:t>
            </a:r>
            <a:r>
              <a:rPr lang="pl-PL" sz="2000" dirty="0" smtClean="0"/>
              <a:t>nie?</a:t>
            </a:r>
          </a:p>
          <a:p>
            <a:pPr marL="0" indent="0">
              <a:buNone/>
            </a:pPr>
            <a:r>
              <a:rPr lang="pl-PL" sz="2000" dirty="0" smtClean="0"/>
              <a:t>Wybierając się na spacer do lasu czy parku, zabierzmy ze sobą worek na znalezione śmieci, uchronimy przez to przyrodę, często przez pozostawione butelki powodują pożary, a odbudowa ekosystemu trwa </a:t>
            </a:r>
            <a:r>
              <a:rPr lang="pl-PL" sz="2000" dirty="0" smtClean="0"/>
              <a:t>wiele lat </a:t>
            </a:r>
            <a:r>
              <a:rPr lang="pl-PL" sz="2000" dirty="0" smtClean="0"/>
              <a:t>i bywa nieodwracalna.</a:t>
            </a:r>
          </a:p>
          <a:p>
            <a:pPr marL="0" indent="0">
              <a:buNone/>
            </a:pPr>
            <a:r>
              <a:rPr lang="pl-PL" sz="2000" i="1" dirty="0" smtClean="0"/>
              <a:t>Pamiętajmy!</a:t>
            </a:r>
            <a:r>
              <a:rPr lang="pl-PL" sz="2000" dirty="0" smtClean="0"/>
              <a:t> Znajdując dzikie wysypiska zgłośmy to odpowiednim służbom.</a:t>
            </a:r>
          </a:p>
          <a:p>
            <a:pPr marL="0" indent="0">
              <a:buNone/>
            </a:pPr>
            <a:r>
              <a:rPr lang="pl-PL" sz="2000" dirty="0" smtClean="0"/>
              <a:t>Szanujmy roślinność, nie zrywajmy kwiatów, bo są ładne. W wazonie postoją raptem parę dni, warto pozostawić je w naturalnym środowisku, aby cieszyły oczy nas wszystkich</a:t>
            </a:r>
          </a:p>
          <a:p>
            <a:pPr marL="0" indent="0">
              <a:buNone/>
            </a:pPr>
            <a:r>
              <a:rPr lang="pl-PL" sz="2000" dirty="0" smtClean="0"/>
              <a:t>A co dotyczy zwierząt, idąc na spacer z psem pamiętaj, że musi być na smyczy. On szybciej wyczuje dzikie zwierzę niż my, a wtedy wołania nie pomogą. Instynkt łowiecki weźmie górę. Po takim spotkaniu już prędko nie zobaczymy saren, jeleni, czy nawet zwykłych bażantów. Po prostu odejdą w bardziej bezpieczne miejsce. </a:t>
            </a:r>
          </a:p>
          <a:p>
            <a:pPr marL="0" indent="0">
              <a:buNone/>
            </a:pPr>
            <a:r>
              <a:rPr lang="pl-PL" sz="2000" dirty="0" smtClean="0"/>
              <a:t>Jeżeli chcesz dokarmiać </a:t>
            </a:r>
            <a:r>
              <a:rPr lang="pl-PL" sz="2000" dirty="0" smtClean="0"/>
              <a:t>zwierzęta - rób </a:t>
            </a:r>
            <a:r>
              <a:rPr lang="pl-PL" sz="2000" dirty="0" smtClean="0"/>
              <a:t>to z głową.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407024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0"/>
            <a:ext cx="7924800" cy="1143000"/>
          </a:xfrm>
        </p:spPr>
        <p:txBody>
          <a:bodyPr/>
          <a:lstStyle/>
          <a:p>
            <a:pPr algn="ctr"/>
            <a:r>
              <a:rPr lang="pl-PL" sz="6000" dirty="0" smtClean="0"/>
              <a:t>podsumowanie</a:t>
            </a:r>
            <a:endParaRPr lang="pl-PL" sz="6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611560" y="1268760"/>
            <a:ext cx="7272808" cy="4608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800" dirty="0" smtClean="0"/>
              <a:t>Na pewno zastanawiasz się czemu Ja, co to ma za znaczenie, że przestanę brać </a:t>
            </a:r>
            <a:r>
              <a:rPr lang="pl-PL" sz="2800" dirty="0" err="1" smtClean="0"/>
              <a:t>foliówki</a:t>
            </a:r>
            <a:r>
              <a:rPr lang="pl-PL" sz="2800" dirty="0" smtClean="0"/>
              <a:t> w sklepie skoro wszyscy biorą, co z tego, że nie będę kupować wody w butelkach skoro inni kupują. </a:t>
            </a:r>
            <a:r>
              <a:rPr lang="pl-PL" sz="2800" dirty="0"/>
              <a:t>C</a:t>
            </a:r>
            <a:r>
              <a:rPr lang="pl-PL" sz="2800" dirty="0" smtClean="0"/>
              <a:t>o z tego, że segreguję śmieci, a inni mają to głęboko gdzieś, co może zdziałać pojedynczy człowiek - otóż wiele. Bądźmy jak klocki domino - jeden zacznie, a inni pójdą za nim. Poniższy film jest tego przykładem jak jedna osoba potrafi pociągnąć za sobą resztę ludzi. </a:t>
            </a:r>
            <a:endParaRPr lang="pl-PL" sz="2800" dirty="0" smtClean="0"/>
          </a:p>
          <a:p>
            <a:pPr marL="0" indent="0">
              <a:buNone/>
            </a:pPr>
            <a:r>
              <a:rPr lang="pl-PL" sz="2800" dirty="0"/>
              <a:t>https://www.youtube.com/watch?v=lq-3VfW-ZPA</a:t>
            </a:r>
            <a:endParaRPr lang="pl-PL" sz="2800" dirty="0"/>
          </a:p>
        </p:txBody>
      </p:sp>
      <p:sp>
        <p:nvSpPr>
          <p:cNvPr id="5" name="pole tekstowe 4"/>
          <p:cNvSpPr txBox="1"/>
          <p:nvPr/>
        </p:nvSpPr>
        <p:spPr>
          <a:xfrm>
            <a:off x="0" y="639974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 </a:t>
            </a:r>
            <a:r>
              <a:rPr lang="pl-PL" sz="1100" dirty="0" smtClean="0"/>
              <a:t>*w link należy wejść (jeżeli nie zadziała – skopiować i wkleić w przeglądarkę)</a:t>
            </a:r>
            <a:endParaRPr lang="pl-PL" sz="1100" dirty="0"/>
          </a:p>
        </p:txBody>
      </p:sp>
    </p:spTree>
    <p:extLst>
      <p:ext uri="{BB962C8B-B14F-4D97-AF65-F5344CB8AC3E}">
        <p14:creationId xmlns:p14="http://schemas.microsoft.com/office/powerpoint/2010/main" val="345165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465584" y="548680"/>
            <a:ext cx="7924800" cy="4114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2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Nadszedł wielki czas, aby zrozumieć, że przyroda bez człowieka będzie istniała, ale człowiek bez przyrody nie. Więc stańmy się bohaterami i zacznijmy działać.</a:t>
            </a:r>
            <a:endParaRPr lang="pl-PL" sz="3200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852936"/>
            <a:ext cx="4896544" cy="302433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4991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bibLIOGRAFIA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pl-PL" dirty="0">
                <a:hlinkClick r:id="rId2"/>
              </a:rPr>
              <a:t>https://www.google.com/search?q=eco&amp;client=opera&amp;hs=Vkc&amp;sxsrf=ALeKk01MyvxluXh3Jqzzfv67KQQbf6t4eg:1617905483576&amp;source=lnms&amp;tbm=isch&amp;sa=X&amp;ved=2ahUKEwjek4PNn-_</a:t>
            </a:r>
            <a:r>
              <a:rPr lang="pl-PL" dirty="0" smtClean="0">
                <a:hlinkClick r:id="rId2"/>
              </a:rPr>
              <a:t>vAhXGAxAIHd_jCtIQ_AUoAXoECAIQAw&amp;biw=1745&amp;bih=882</a:t>
            </a:r>
            <a:endParaRPr lang="pl-PL" dirty="0" smtClean="0"/>
          </a:p>
          <a:p>
            <a:r>
              <a:rPr lang="pl-PL" dirty="0"/>
              <a:t>https://</a:t>
            </a:r>
            <a:r>
              <a:rPr lang="pl-PL" dirty="0" smtClean="0"/>
              <a:t>www.youtube.com/watch?v=lq-3VfW-ZPA&amp;</a:t>
            </a:r>
            <a:endParaRPr lang="pl-PL" dirty="0" smtClean="0"/>
          </a:p>
          <a:p>
            <a:r>
              <a:rPr lang="pl-PL" dirty="0">
                <a:hlinkClick r:id="rId3"/>
              </a:rPr>
              <a:t>https://</a:t>
            </a:r>
            <a:r>
              <a:rPr lang="pl-PL" dirty="0" smtClean="0">
                <a:hlinkClick r:id="rId3"/>
              </a:rPr>
              <a:t>www.pioiro.pl/index.php/aktualnosci/8-news/15-cenne-surowce-na-smietniku-jak-i-dlaczego-segregowac-odpady</a:t>
            </a:r>
            <a:endParaRPr lang="pl-PL" dirty="0" smtClean="0"/>
          </a:p>
          <a:p>
            <a:r>
              <a:rPr lang="pl-PL" dirty="0"/>
              <a:t>https://www.techsterowniki.pl/blog/segregacja-smieci-i-oszczedzanie-wody---czyli-jak-byc-eko-we-wlasnym-domu</a:t>
            </a:r>
            <a:endParaRPr lang="pl-PL" dirty="0" smtClean="0"/>
          </a:p>
          <a:p>
            <a:r>
              <a:rPr lang="pl-PL" dirty="0">
                <a:hlinkClick r:id="rId4"/>
              </a:rPr>
              <a:t>https://www.nawidelcu.pl/produkty/dlaczego-warto-kupowac-produkty-ekologiczne</a:t>
            </a:r>
            <a:r>
              <a:rPr lang="pl-PL" dirty="0" smtClean="0">
                <a:hlinkClick r:id="rId4"/>
              </a:rPr>
              <a:t>/</a:t>
            </a:r>
            <a:endParaRPr lang="pl-PL" dirty="0" smtClean="0"/>
          </a:p>
          <a:p>
            <a:r>
              <a:rPr lang="pl-PL" dirty="0"/>
              <a:t>http://dzienniklesny.pl/przyroda/nie-wyrzucaj-smieci-gdziekolwiek/</a:t>
            </a:r>
          </a:p>
        </p:txBody>
      </p:sp>
    </p:spTree>
    <p:extLst>
      <p:ext uri="{BB962C8B-B14F-4D97-AF65-F5344CB8AC3E}">
        <p14:creationId xmlns:p14="http://schemas.microsoft.com/office/powerpoint/2010/main" val="9289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yzont">
  <a:themeElements>
    <a:clrScheme name="Horyzont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yzont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yzont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809</TotalTime>
  <Words>671</Words>
  <Application>Microsoft Office PowerPoint</Application>
  <PresentationFormat>Pokaz na ekranie (4:3)</PresentationFormat>
  <Paragraphs>37</Paragraphs>
  <Slides>13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4" baseType="lpstr">
      <vt:lpstr>Horyzont</vt:lpstr>
      <vt:lpstr>Pomogę środowisku</vt:lpstr>
      <vt:lpstr>Prezentacja programu PowerPoint</vt:lpstr>
      <vt:lpstr>Prezentacja programu PowerPoint</vt:lpstr>
      <vt:lpstr>Zacznijmy od domu</vt:lpstr>
      <vt:lpstr>Oszczędność wody</vt:lpstr>
      <vt:lpstr>Oszczędzajmy prąd</vt:lpstr>
      <vt:lpstr>zakupy</vt:lpstr>
      <vt:lpstr>Prezentacja programu PowerPoint</vt:lpstr>
      <vt:lpstr>Poza domem</vt:lpstr>
      <vt:lpstr>           </vt:lpstr>
      <vt:lpstr>podsumowanie</vt:lpstr>
      <vt:lpstr>Prezentacja programu PowerPoint</vt:lpstr>
      <vt:lpstr>bibLIOGRAFIA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Pomogę środowisku</dc:title>
  <dc:creator>PC</dc:creator>
  <cp:lastModifiedBy>PC</cp:lastModifiedBy>
  <cp:revision>37</cp:revision>
  <dcterms:created xsi:type="dcterms:W3CDTF">2021-03-22T19:40:34Z</dcterms:created>
  <dcterms:modified xsi:type="dcterms:W3CDTF">2021-04-08T18:32:13Z</dcterms:modified>
</cp:coreProperties>
</file>