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1292C-09B9-417D-881A-5A35870C7858}" v="333" dt="2021-04-20T19:18:39.285"/>
    <p1510:client id="{BE2EC09F-F06E-2000-E263-A5EE4E011E3E}" v="6" dt="2021-04-20T19:29:12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yk Pawera" userId="S::2610354u@skrzyszow.org::22aadeda-a4e0-4ec4-b74b-2a1a898c0866" providerId="AD" clId="Web-{BE2EC09F-F06E-2000-E263-A5EE4E011E3E}"/>
    <pc:docChg chg="modSld">
      <pc:chgData name="Patryk Pawera" userId="S::2610354u@skrzyszow.org::22aadeda-a4e0-4ec4-b74b-2a1a898c0866" providerId="AD" clId="Web-{BE2EC09F-F06E-2000-E263-A5EE4E011E3E}" dt="2021-04-20T19:29:12.044" v="4" actId="688"/>
      <pc:docMkLst>
        <pc:docMk/>
      </pc:docMkLst>
      <pc:sldChg chg="modSp">
        <pc:chgData name="Patryk Pawera" userId="S::2610354u@skrzyszow.org::22aadeda-a4e0-4ec4-b74b-2a1a898c0866" providerId="AD" clId="Web-{BE2EC09F-F06E-2000-E263-A5EE4E011E3E}" dt="2021-04-20T19:28:13.122" v="0" actId="14100"/>
        <pc:sldMkLst>
          <pc:docMk/>
          <pc:sldMk cId="650317164" sldId="256"/>
        </pc:sldMkLst>
        <pc:spChg chg="mod">
          <ac:chgData name="Patryk Pawera" userId="S::2610354u@skrzyszow.org::22aadeda-a4e0-4ec4-b74b-2a1a898c0866" providerId="AD" clId="Web-{BE2EC09F-F06E-2000-E263-A5EE4E011E3E}" dt="2021-04-20T19:28:13.122" v="0" actId="14100"/>
          <ac:spMkLst>
            <pc:docMk/>
            <pc:sldMk cId="650317164" sldId="256"/>
            <ac:spMk id="2" creationId="{00000000-0000-0000-0000-000000000000}"/>
          </ac:spMkLst>
        </pc:spChg>
      </pc:sldChg>
      <pc:sldChg chg="addSp modSp">
        <pc:chgData name="Patryk Pawera" userId="S::2610354u@skrzyszow.org::22aadeda-a4e0-4ec4-b74b-2a1a898c0866" providerId="AD" clId="Web-{BE2EC09F-F06E-2000-E263-A5EE4E011E3E}" dt="2021-04-20T19:29:12.044" v="4" actId="688"/>
        <pc:sldMkLst>
          <pc:docMk/>
          <pc:sldMk cId="1486190447" sldId="257"/>
        </pc:sldMkLst>
        <pc:picChg chg="add mod">
          <ac:chgData name="Patryk Pawera" userId="S::2610354u@skrzyszow.org::22aadeda-a4e0-4ec4-b74b-2a1a898c0866" providerId="AD" clId="Web-{BE2EC09F-F06E-2000-E263-A5EE4E011E3E}" dt="2021-04-20T19:29:12.044" v="4" actId="688"/>
          <ac:picMkLst>
            <pc:docMk/>
            <pc:sldMk cId="1486190447" sldId="257"/>
            <ac:picMk id="4" creationId="{954E1054-CC64-4866-ABB2-0C00677F908E}"/>
          </ac:picMkLst>
        </pc:picChg>
      </pc:sldChg>
    </pc:docChg>
  </pc:docChgLst>
  <pc:docChgLst>
    <pc:chgData name="Patryk Pawera" userId="S::2610354u@skrzyszow.org::22aadeda-a4e0-4ec4-b74b-2a1a898c0866" providerId="AD" clId="Web-{4871292C-09B9-417D-881A-5A35870C7858}"/>
    <pc:docChg chg="addSld delSld modSld addMainMaster delMainMaster">
      <pc:chgData name="Patryk Pawera" userId="S::2610354u@skrzyszow.org::22aadeda-a4e0-4ec4-b74b-2a1a898c0866" providerId="AD" clId="Web-{4871292C-09B9-417D-881A-5A35870C7858}" dt="2021-04-20T19:18:39.285" v="185" actId="20577"/>
      <pc:docMkLst>
        <pc:docMk/>
      </pc:docMkLst>
      <pc:sldChg chg="addSp delSp modSp mod setBg modClrScheme addAnim delDesignElem chgLayout">
        <pc:chgData name="Patryk Pawera" userId="S::2610354u@skrzyszow.org::22aadeda-a4e0-4ec4-b74b-2a1a898c0866" providerId="AD" clId="Web-{4871292C-09B9-417D-881A-5A35870C7858}" dt="2021-04-20T19:11:36.684" v="141"/>
        <pc:sldMkLst>
          <pc:docMk/>
          <pc:sldMk cId="650317164" sldId="256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650317164" sldId="256"/>
            <ac:spMk id="2" creationId="{00000000-0000-0000-0000-000000000000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650317164" sldId="256"/>
            <ac:spMk id="3" creationId="{00000000-0000-0000-0000-000000000000}"/>
          </ac:spMkLst>
        </pc:spChg>
        <pc:spChg chg="add del">
          <ac:chgData name="Patryk Pawera" userId="S::2610354u@skrzyszow.org::22aadeda-a4e0-4ec4-b74b-2a1a898c0866" providerId="AD" clId="Web-{4871292C-09B9-417D-881A-5A35870C7858}" dt="2021-04-20T18:58:35.685" v="94"/>
          <ac:spMkLst>
            <pc:docMk/>
            <pc:sldMk cId="650317164" sldId="256"/>
            <ac:spMk id="8" creationId="{23962611-DFD5-4092-AAFD-559E3DFCE2C9}"/>
          </ac:spMkLst>
        </pc:spChg>
        <pc:picChg chg="add del">
          <ac:chgData name="Patryk Pawera" userId="S::2610354u@skrzyszow.org::22aadeda-a4e0-4ec4-b74b-2a1a898c0866" providerId="AD" clId="Web-{4871292C-09B9-417D-881A-5A35870C7858}" dt="2021-04-20T18:58:35.685" v="94"/>
          <ac:picMkLst>
            <pc:docMk/>
            <pc:sldMk cId="650317164" sldId="256"/>
            <ac:picMk id="10" creationId="{2270F1FA-0425-408F-9861-80BF5AFB276D}"/>
          </ac:picMkLst>
        </pc:picChg>
      </pc:sldChg>
      <pc:sldChg chg="modSp new mod modClrScheme chgLayout">
        <pc:chgData name="Patryk Pawera" userId="S::2610354u@skrzyszow.org::22aadeda-a4e0-4ec4-b74b-2a1a898c0866" providerId="AD" clId="Web-{4871292C-09B9-417D-881A-5A35870C7858}" dt="2021-04-20T19:11:36.684" v="141"/>
        <pc:sldMkLst>
          <pc:docMk/>
          <pc:sldMk cId="1486190447" sldId="257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1486190447" sldId="257"/>
            <ac:spMk id="2" creationId="{0FB0DF00-7073-4F0C-BAD2-E3DF05F96579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1486190447" sldId="257"/>
            <ac:spMk id="3" creationId="{3D26EF63-10F4-4B48-8D9D-C5FE85472760}"/>
          </ac:spMkLst>
        </pc:spChg>
      </pc:sldChg>
      <pc:sldChg chg="addSp delSp modSp new del mod setBg">
        <pc:chgData name="Patryk Pawera" userId="S::2610354u@skrzyszow.org::22aadeda-a4e0-4ec4-b74b-2a1a898c0866" providerId="AD" clId="Web-{4871292C-09B9-417D-881A-5A35870C7858}" dt="2021-04-20T18:48:56.577" v="14"/>
        <pc:sldMkLst>
          <pc:docMk/>
          <pc:sldMk cId="2945510271" sldId="257"/>
        </pc:sldMkLst>
        <pc:spChg chg="mod">
          <ac:chgData name="Patryk Pawera" userId="S::2610354u@skrzyszow.org::22aadeda-a4e0-4ec4-b74b-2a1a898c0866" providerId="AD" clId="Web-{4871292C-09B9-417D-881A-5A35870C7858}" dt="2021-04-20T17:28:12.133" v="11"/>
          <ac:spMkLst>
            <pc:docMk/>
            <pc:sldMk cId="2945510271" sldId="257"/>
            <ac:spMk id="2" creationId="{D7FD03A7-BFFF-4B74-BD31-0DC53B228A0E}"/>
          </ac:spMkLst>
        </pc:spChg>
        <pc:spChg chg="del">
          <ac:chgData name="Patryk Pawera" userId="S::2610354u@skrzyszow.org::22aadeda-a4e0-4ec4-b74b-2a1a898c0866" providerId="AD" clId="Web-{4871292C-09B9-417D-881A-5A35870C7858}" dt="2021-04-20T17:28:12.133" v="11"/>
          <ac:spMkLst>
            <pc:docMk/>
            <pc:sldMk cId="2945510271" sldId="257"/>
            <ac:spMk id="3" creationId="{5BACC619-401F-4309-B058-A59794FE91B3}"/>
          </ac:spMkLst>
        </pc:spChg>
        <pc:spChg chg="add">
          <ac:chgData name="Patryk Pawera" userId="S::2610354u@skrzyszow.org::22aadeda-a4e0-4ec4-b74b-2a1a898c0866" providerId="AD" clId="Web-{4871292C-09B9-417D-881A-5A35870C7858}" dt="2021-04-20T17:28:12.133" v="11"/>
          <ac:spMkLst>
            <pc:docMk/>
            <pc:sldMk cId="2945510271" sldId="257"/>
            <ac:spMk id="8" creationId="{23962611-DFD5-4092-AAFD-559E3DFCE2C9}"/>
          </ac:spMkLst>
        </pc:spChg>
        <pc:picChg chg="add">
          <ac:chgData name="Patryk Pawera" userId="S::2610354u@skrzyszow.org::22aadeda-a4e0-4ec4-b74b-2a1a898c0866" providerId="AD" clId="Web-{4871292C-09B9-417D-881A-5A35870C7858}" dt="2021-04-20T17:28:12.133" v="11"/>
          <ac:picMkLst>
            <pc:docMk/>
            <pc:sldMk cId="2945510271" sldId="257"/>
            <ac:picMk id="10" creationId="{2270F1FA-0425-408F-9861-80BF5AFB276D}"/>
          </ac:picMkLst>
        </pc:picChg>
      </pc:sldChg>
      <pc:sldChg chg="addSp modSp new mod modClrScheme chgLayout">
        <pc:chgData name="Patryk Pawera" userId="S::2610354u@skrzyszow.org::22aadeda-a4e0-4ec4-b74b-2a1a898c0866" providerId="AD" clId="Web-{4871292C-09B9-417D-881A-5A35870C7858}" dt="2021-04-20T19:12:33.608" v="146" actId="688"/>
        <pc:sldMkLst>
          <pc:docMk/>
          <pc:sldMk cId="2900174870" sldId="258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2900174870" sldId="258"/>
            <ac:spMk id="2" creationId="{2F3366D4-12CD-47E9-9180-C66B5E801F97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2900174870" sldId="258"/>
            <ac:spMk id="3" creationId="{982D2A17-C257-4797-84BD-4774421C97BE}"/>
          </ac:spMkLst>
        </pc:spChg>
        <pc:picChg chg="add mod">
          <ac:chgData name="Patryk Pawera" userId="S::2610354u@skrzyszow.org::22aadeda-a4e0-4ec4-b74b-2a1a898c0866" providerId="AD" clId="Web-{4871292C-09B9-417D-881A-5A35870C7858}" dt="2021-04-20T19:12:33.608" v="146" actId="688"/>
          <ac:picMkLst>
            <pc:docMk/>
            <pc:sldMk cId="2900174870" sldId="258"/>
            <ac:picMk id="4" creationId="{3E362BD8-7872-4C66-B623-B295AB647C06}"/>
          </ac:picMkLst>
        </pc:picChg>
      </pc:sldChg>
      <pc:sldChg chg="addSp modSp new mod modClrScheme chgLayout">
        <pc:chgData name="Patryk Pawera" userId="S::2610354u@skrzyszow.org::22aadeda-a4e0-4ec4-b74b-2a1a898c0866" providerId="AD" clId="Web-{4871292C-09B9-417D-881A-5A35870C7858}" dt="2021-04-20T19:13:14.001" v="150" actId="688"/>
        <pc:sldMkLst>
          <pc:docMk/>
          <pc:sldMk cId="4184523343" sldId="259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4184523343" sldId="259"/>
            <ac:spMk id="2" creationId="{0BD0C148-AF7B-47B0-AE51-CF8AE947C219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4184523343" sldId="259"/>
            <ac:spMk id="3" creationId="{9DF209F7-30F5-43E2-B50F-ED5E9B601FF4}"/>
          </ac:spMkLst>
        </pc:spChg>
        <pc:picChg chg="add mod">
          <ac:chgData name="Patryk Pawera" userId="S::2610354u@skrzyszow.org::22aadeda-a4e0-4ec4-b74b-2a1a898c0866" providerId="AD" clId="Web-{4871292C-09B9-417D-881A-5A35870C7858}" dt="2021-04-20T19:13:14.001" v="150" actId="688"/>
          <ac:picMkLst>
            <pc:docMk/>
            <pc:sldMk cId="4184523343" sldId="259"/>
            <ac:picMk id="4" creationId="{5046D79A-B36A-4AD9-8DD6-958214EF97A8}"/>
          </ac:picMkLst>
        </pc:picChg>
      </pc:sldChg>
      <pc:sldChg chg="addSp modSp new mod modClrScheme chgLayout">
        <pc:chgData name="Patryk Pawera" userId="S::2610354u@skrzyszow.org::22aadeda-a4e0-4ec4-b74b-2a1a898c0866" providerId="AD" clId="Web-{4871292C-09B9-417D-881A-5A35870C7858}" dt="2021-04-20T19:13:48.206" v="153" actId="688"/>
        <pc:sldMkLst>
          <pc:docMk/>
          <pc:sldMk cId="1912553953" sldId="260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1912553953" sldId="260"/>
            <ac:spMk id="2" creationId="{1F7526C6-C2EF-4F1B-9C71-81DD9AFF303C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1912553953" sldId="260"/>
            <ac:spMk id="3" creationId="{ED0915B2-7062-45D1-B622-1E8FC7B655FF}"/>
          </ac:spMkLst>
        </pc:spChg>
        <pc:picChg chg="add mod">
          <ac:chgData name="Patryk Pawera" userId="S::2610354u@skrzyszow.org::22aadeda-a4e0-4ec4-b74b-2a1a898c0866" providerId="AD" clId="Web-{4871292C-09B9-417D-881A-5A35870C7858}" dt="2021-04-20T19:13:48.206" v="153" actId="688"/>
          <ac:picMkLst>
            <pc:docMk/>
            <pc:sldMk cId="1912553953" sldId="260"/>
            <ac:picMk id="4" creationId="{7F6CAB23-B38F-44F2-86B3-5F7B05B3EE8C}"/>
          </ac:picMkLst>
        </pc:picChg>
      </pc:sldChg>
      <pc:sldChg chg="addSp modSp new mod modClrScheme chgLayout">
        <pc:chgData name="Patryk Pawera" userId="S::2610354u@skrzyszow.org::22aadeda-a4e0-4ec4-b74b-2a1a898c0866" providerId="AD" clId="Web-{4871292C-09B9-417D-881A-5A35870C7858}" dt="2021-04-20T19:11:36.684" v="141"/>
        <pc:sldMkLst>
          <pc:docMk/>
          <pc:sldMk cId="3131101705" sldId="261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3131101705" sldId="261"/>
            <ac:spMk id="2" creationId="{D345B14C-5CD4-4AD1-BA15-66AE92C00E7D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3131101705" sldId="261"/>
            <ac:spMk id="3" creationId="{B0F5EBC4-17B0-4AB4-B6D2-5609CF494C0C}"/>
          </ac:spMkLst>
        </pc:spChg>
        <pc:picChg chg="add mod">
          <ac:chgData name="Patryk Pawera" userId="S::2610354u@skrzyszow.org::22aadeda-a4e0-4ec4-b74b-2a1a898c0866" providerId="AD" clId="Web-{4871292C-09B9-417D-881A-5A35870C7858}" dt="2021-04-20T18:58:28.341" v="93" actId="688"/>
          <ac:picMkLst>
            <pc:docMk/>
            <pc:sldMk cId="3131101705" sldId="261"/>
            <ac:picMk id="4" creationId="{A7FE41B3-08BF-456E-9544-393E0D338D73}"/>
          </ac:picMkLst>
        </pc:picChg>
      </pc:sldChg>
      <pc:sldChg chg="modSp new mod modClrScheme chgLayout">
        <pc:chgData name="Patryk Pawera" userId="S::2610354u@skrzyszow.org::22aadeda-a4e0-4ec4-b74b-2a1a898c0866" providerId="AD" clId="Web-{4871292C-09B9-417D-881A-5A35870C7858}" dt="2021-04-20T19:11:36.684" v="141"/>
        <pc:sldMkLst>
          <pc:docMk/>
          <pc:sldMk cId="3680724753" sldId="262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3680724753" sldId="262"/>
            <ac:spMk id="2" creationId="{D840AD8D-2B3F-4FA8-B160-07AC0733917C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3680724753" sldId="262"/>
            <ac:spMk id="3" creationId="{D8112970-01DA-42BF-8708-FFA4E3D92EAB}"/>
          </ac:spMkLst>
        </pc:spChg>
      </pc:sldChg>
      <pc:sldChg chg="modSp new mod modClrScheme chgLayout">
        <pc:chgData name="Patryk Pawera" userId="S::2610354u@skrzyszow.org::22aadeda-a4e0-4ec4-b74b-2a1a898c0866" providerId="AD" clId="Web-{4871292C-09B9-417D-881A-5A35870C7858}" dt="2021-04-20T19:11:36.684" v="141"/>
        <pc:sldMkLst>
          <pc:docMk/>
          <pc:sldMk cId="238223339" sldId="263"/>
        </pc:sldMkLst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238223339" sldId="263"/>
            <ac:spMk id="2" creationId="{1701BDF8-0EA4-478B-8CAF-EEA566C051DB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1:36.684" v="141"/>
          <ac:spMkLst>
            <pc:docMk/>
            <pc:sldMk cId="238223339" sldId="263"/>
            <ac:spMk id="3" creationId="{951238D3-AC4D-40C7-B504-4661324234DF}"/>
          </ac:spMkLst>
        </pc:spChg>
      </pc:sldChg>
      <pc:sldChg chg="modSp new mod modClrScheme chgLayout">
        <pc:chgData name="Patryk Pawera" userId="S::2610354u@skrzyszow.org::22aadeda-a4e0-4ec4-b74b-2a1a898c0866" providerId="AD" clId="Web-{4871292C-09B9-417D-881A-5A35870C7858}" dt="2021-04-20T19:17:58.922" v="171" actId="20577"/>
        <pc:sldMkLst>
          <pc:docMk/>
          <pc:sldMk cId="2778890017" sldId="264"/>
        </pc:sldMkLst>
        <pc:spChg chg="mod ord">
          <ac:chgData name="Patryk Pawera" userId="S::2610354u@skrzyszow.org::22aadeda-a4e0-4ec4-b74b-2a1a898c0866" providerId="AD" clId="Web-{4871292C-09B9-417D-881A-5A35870C7858}" dt="2021-04-20T19:17:58.922" v="171" actId="20577"/>
          <ac:spMkLst>
            <pc:docMk/>
            <pc:sldMk cId="2778890017" sldId="264"/>
            <ac:spMk id="2" creationId="{65C099F7-8D86-4148-9CBB-308A99E9A15D}"/>
          </ac:spMkLst>
        </pc:spChg>
        <pc:spChg chg="mod ord">
          <ac:chgData name="Patryk Pawera" userId="S::2610354u@skrzyszow.org::22aadeda-a4e0-4ec4-b74b-2a1a898c0866" providerId="AD" clId="Web-{4871292C-09B9-417D-881A-5A35870C7858}" dt="2021-04-20T19:17:53.265" v="166" actId="20577"/>
          <ac:spMkLst>
            <pc:docMk/>
            <pc:sldMk cId="2778890017" sldId="264"/>
            <ac:spMk id="3" creationId="{2B7D033C-D315-409C-B09B-4D3EE3FC860C}"/>
          </ac:spMkLst>
        </pc:spChg>
      </pc:sldChg>
      <pc:sldChg chg="modSp new">
        <pc:chgData name="Patryk Pawera" userId="S::2610354u@skrzyszow.org::22aadeda-a4e0-4ec4-b74b-2a1a898c0866" providerId="AD" clId="Web-{4871292C-09B9-417D-881A-5A35870C7858}" dt="2021-04-20T19:18:39.285" v="185" actId="20577"/>
        <pc:sldMkLst>
          <pc:docMk/>
          <pc:sldMk cId="1323395793" sldId="265"/>
        </pc:sldMkLst>
        <pc:spChg chg="mod">
          <ac:chgData name="Patryk Pawera" userId="S::2610354u@skrzyszow.org::22aadeda-a4e0-4ec4-b74b-2a1a898c0866" providerId="AD" clId="Web-{4871292C-09B9-417D-881A-5A35870C7858}" dt="2021-04-20T19:18:39.285" v="185" actId="20577"/>
          <ac:spMkLst>
            <pc:docMk/>
            <pc:sldMk cId="1323395793" sldId="265"/>
            <ac:spMk id="3" creationId="{27B27563-4D94-4824-BFEE-D9CB9F2212D7}"/>
          </ac:spMkLst>
        </pc:spChg>
      </pc:sldChg>
      <pc:sldMasterChg chg="del delSldLayout">
        <pc:chgData name="Patryk Pawera" userId="S::2610354u@skrzyszow.org::22aadeda-a4e0-4ec4-b74b-2a1a898c0866" providerId="AD" clId="Web-{4871292C-09B9-417D-881A-5A35870C7858}" dt="2021-04-20T18:58:35.685" v="94"/>
        <pc:sldMasterMkLst>
          <pc:docMk/>
          <pc:sldMasterMk cId="3926633689" sldId="2147483648"/>
        </pc:sldMasterMkLst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3391757436" sldId="2147483649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967380084" sldId="2147483650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13234121" sldId="2147483651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3883036252" sldId="2147483652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961808292" sldId="2147483653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1544797292" sldId="2147483654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1850839136" sldId="2147483655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2715530444" sldId="2147483656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3024906009" sldId="2147483657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2454508176" sldId="2147483658"/>
          </pc:sldLayoutMkLst>
        </pc:sldLayoutChg>
        <pc:sldLayoutChg chg="del">
          <pc:chgData name="Patryk Pawera" userId="S::2610354u@skrzyszow.org::22aadeda-a4e0-4ec4-b74b-2a1a898c0866" providerId="AD" clId="Web-{4871292C-09B9-417D-881A-5A35870C7858}" dt="2021-04-20T18:58:35.685" v="94"/>
          <pc:sldLayoutMkLst>
            <pc:docMk/>
            <pc:sldMasterMk cId="3926633689" sldId="2147483648"/>
            <pc:sldLayoutMk cId="1340386666" sldId="2147483659"/>
          </pc:sldLayoutMkLst>
        </pc:sldLayoutChg>
      </pc:sldMasterChg>
      <pc:sldMasterChg chg="add del addSldLayout delSldLayout modSldLayout">
        <pc:chgData name="Patryk Pawera" userId="S::2610354u@skrzyszow.org::22aadeda-a4e0-4ec4-b74b-2a1a898c0866" providerId="AD" clId="Web-{4871292C-09B9-417D-881A-5A35870C7858}" dt="2021-04-20T19:11:36.684" v="141"/>
        <pc:sldMasterMkLst>
          <pc:docMk/>
          <pc:sldMasterMk cId="2350454063" sldId="2147483660"/>
        </pc:sldMasterMkLst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3348372193" sldId="2147483661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1500381511" sldId="2147483662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2810361249" sldId="2147483663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2928115745" sldId="2147483664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1717497567" sldId="2147483665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5231100" sldId="2147483666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1656070732" sldId="2147483667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2102523029" sldId="2147483668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2044472039" sldId="2147483669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3727598489" sldId="2147483670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4231162669" sldId="2147483671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1580265427" sldId="2147483672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671852836" sldId="2147483673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3297694122" sldId="2147483674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2787089357" sldId="2147483675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4232399530" sldId="2147483676"/>
          </pc:sldLayoutMkLst>
        </pc:sldLayoutChg>
        <pc:sldLayoutChg chg="add del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2350454063" sldId="2147483660"/>
            <pc:sldLayoutMk cId="3451981174" sldId="2147483677"/>
          </pc:sldLayoutMkLst>
        </pc:sldLayoutChg>
      </pc:sldMasterChg>
      <pc:sldMasterChg chg="add addSldLayout modSldLayout">
        <pc:chgData name="Patryk Pawera" userId="S::2610354u@skrzyszow.org::22aadeda-a4e0-4ec4-b74b-2a1a898c0866" providerId="AD" clId="Web-{4871292C-09B9-417D-881A-5A35870C7858}" dt="2021-04-20T19:11:36.684" v="141"/>
        <pc:sldMasterMkLst>
          <pc:docMk/>
          <pc:sldMasterMk cId="4216490778" sldId="2147483678"/>
        </pc:sldMasterMkLst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2590520176" sldId="2147483679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2034599833" sldId="2147483680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1806906678" sldId="2147483681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3029287322" sldId="2147483682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3548186798" sldId="2147483683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3196888611" sldId="2147483684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4012484337" sldId="2147483685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1665894718" sldId="2147483686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1271202769" sldId="2147483687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2027642239" sldId="2147483688"/>
          </pc:sldLayoutMkLst>
        </pc:sldLayoutChg>
        <pc:sldLayoutChg chg="add mod replId">
          <pc:chgData name="Patryk Pawera" userId="S::2610354u@skrzyszow.org::22aadeda-a4e0-4ec4-b74b-2a1a898c0866" providerId="AD" clId="Web-{4871292C-09B9-417D-881A-5A35870C7858}" dt="2021-04-20T19:11:36.684" v="141"/>
          <pc:sldLayoutMkLst>
            <pc:docMk/>
            <pc:sldMasterMk cId="4216490778" sldId="2147483678"/>
            <pc:sldLayoutMk cId="1852245319" sldId="214748368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52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9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90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8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18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8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48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89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20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4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4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9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407118" cy="2031055"/>
          </a:xfrm>
        </p:spPr>
        <p:txBody>
          <a:bodyPr>
            <a:normAutofit fontScale="90000"/>
          </a:bodyPr>
          <a:lstStyle/>
          <a:p>
            <a:r>
              <a:rPr lang="pl-PL">
                <a:solidFill>
                  <a:srgbClr val="FFFFFF"/>
                </a:solidFill>
                <a:cs typeface="Calibri Light"/>
              </a:rPr>
              <a:t>Jak segregować śmieci</a:t>
            </a:r>
            <a:endParaRPr lang="pl-PL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pl-P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0DF00-7073-4F0C-BAD2-E3DF05F96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cs typeface="Calibri Light"/>
              </a:rPr>
              <a:t>Papier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26EF63-10F4-4B48-8D9D-C5FE85472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ea typeface="+mn-lt"/>
                <a:cs typeface="+mn-lt"/>
              </a:rPr>
              <a:t>WRZUCAMY: </a:t>
            </a:r>
          </a:p>
          <a:p>
            <a:r>
              <a:rPr lang="pl-PL">
                <a:ea typeface="+mn-lt"/>
                <a:cs typeface="+mn-lt"/>
              </a:rPr>
              <a:t>KARTONY</a:t>
            </a:r>
          </a:p>
          <a:p>
            <a:r>
              <a:rPr lang="pl-PL">
                <a:ea typeface="+mn-lt"/>
                <a:cs typeface="+mn-lt"/>
              </a:rPr>
              <a:t> GAZETY</a:t>
            </a:r>
            <a:endParaRPr lang="pl-PL"/>
          </a:p>
          <a:p>
            <a:r>
              <a:rPr lang="pl-PL">
                <a:ea typeface="+mn-lt"/>
                <a:cs typeface="+mn-lt"/>
              </a:rPr>
              <a:t> WYTŁACZANKI </a:t>
            </a:r>
            <a:endParaRPr lang="pl-PL"/>
          </a:p>
          <a:p>
            <a:r>
              <a:rPr lang="pl-PL">
                <a:ea typeface="+mn-lt"/>
                <a:cs typeface="+mn-lt"/>
              </a:rPr>
              <a:t>TORBY PAPIEROWE </a:t>
            </a:r>
          </a:p>
          <a:p>
            <a:r>
              <a:rPr lang="pl-PL">
                <a:ea typeface="+mn-lt"/>
                <a:cs typeface="+mn-lt"/>
              </a:rPr>
              <a:t>PAPIER SZKOLNY </a:t>
            </a:r>
          </a:p>
          <a:p>
            <a:r>
              <a:rPr lang="pl-PL">
                <a:ea typeface="+mn-lt"/>
                <a:cs typeface="+mn-lt"/>
              </a:rPr>
              <a:t>STARE ZESZYTY</a:t>
            </a:r>
          </a:p>
          <a:p>
            <a:r>
              <a:rPr lang="pl-PL">
                <a:ea typeface="+mn-lt"/>
                <a:cs typeface="+mn-lt"/>
              </a:rPr>
              <a:t>TOREBKI PAPIEROWE</a:t>
            </a:r>
          </a:p>
          <a:p>
            <a:endParaRPr lang="pl-PL" dirty="0">
              <a:cs typeface="Calibri"/>
            </a:endParaRPr>
          </a:p>
        </p:txBody>
      </p:sp>
      <p:pic>
        <p:nvPicPr>
          <p:cNvPr id="4" name="Obraz 4" descr="Obraz zawierający pojemnik, kontener, niebieski&#10;&#10;Opis wygenerowany automatycznie">
            <a:extLst>
              <a:ext uri="{FF2B5EF4-FFF2-40B4-BE49-F238E27FC236}">
                <a16:creationId xmlns:a16="http://schemas.microsoft.com/office/drawing/2014/main" id="{954E1054-CC64-4866-ABB2-0C00677F9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">
            <a:off x="5788325" y="1439174"/>
            <a:ext cx="3188898" cy="318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90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3366D4-12CD-47E9-9180-C66B5E801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cs typeface="Calibri Light"/>
              </a:rPr>
              <a:t>Plastik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2D2A17-C257-4797-84BD-4774421C9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ea typeface="+mn-lt"/>
                <a:cs typeface="+mn-lt"/>
              </a:rPr>
              <a:t>WRZUCAMY: PLASTIKOWE BUTELKI </a:t>
            </a:r>
            <a:endParaRPr lang="pl-PL"/>
          </a:p>
          <a:p>
            <a:r>
              <a:rPr lang="pl-PL">
                <a:ea typeface="+mn-lt"/>
                <a:cs typeface="+mn-lt"/>
              </a:rPr>
              <a:t>PLASTIKOWE TORBY </a:t>
            </a:r>
          </a:p>
          <a:p>
            <a:r>
              <a:rPr lang="pl-PL">
                <a:ea typeface="+mn-lt"/>
                <a:cs typeface="+mn-lt"/>
              </a:rPr>
              <a:t>METALOWE KAPSLE I PUSZKI</a:t>
            </a:r>
          </a:p>
          <a:p>
            <a:r>
              <a:rPr lang="pl-PL">
                <a:ea typeface="+mn-lt"/>
                <a:cs typeface="+mn-lt"/>
              </a:rPr>
              <a:t> GWOZDZIE</a:t>
            </a:r>
          </a:p>
          <a:p>
            <a:r>
              <a:rPr lang="pl-PL">
                <a:ea typeface="+mn-lt"/>
                <a:cs typeface="+mn-lt"/>
              </a:rPr>
              <a:t>PLASTIKOWE NAKRETKI</a:t>
            </a:r>
            <a:endParaRPr lang="pl-PL" dirty="0">
              <a:cs typeface="Calibri" panose="020F0502020204030204"/>
            </a:endParaRPr>
          </a:p>
          <a:p>
            <a:r>
              <a:rPr lang="pl-PL">
                <a:ea typeface="+mn-lt"/>
                <a:cs typeface="+mn-lt"/>
              </a:rPr>
              <a:t>PLASTIKOWE OPAKOWANIA</a:t>
            </a:r>
            <a:endParaRPr lang="pl-PL"/>
          </a:p>
          <a:p>
            <a:endParaRPr lang="pl-PL" dirty="0">
              <a:cs typeface="Calibri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3E362BD8-7872-4C66-B623-B295AB647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0">
            <a:off x="6665343" y="1853961"/>
            <a:ext cx="4008407" cy="300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7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D0C148-AF7B-47B0-AE51-CF8AE947C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cs typeface="Calibri Light"/>
              </a:rPr>
              <a:t>Szkło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F209F7-30F5-43E2-B50F-ED5E9B60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ea typeface="+mn-lt"/>
                <a:cs typeface="+mn-lt"/>
              </a:rPr>
              <a:t>WRZUCAMY: </a:t>
            </a:r>
          </a:p>
          <a:p>
            <a:r>
              <a:rPr lang="pl-PL">
                <a:ea typeface="+mn-lt"/>
                <a:cs typeface="+mn-lt"/>
              </a:rPr>
              <a:t>BUTELKI SZKLANE</a:t>
            </a:r>
          </a:p>
          <a:p>
            <a:r>
              <a:rPr lang="pl-PL">
                <a:ea typeface="+mn-lt"/>
                <a:cs typeface="+mn-lt"/>
              </a:rPr>
              <a:t> SŁOIKI </a:t>
            </a:r>
          </a:p>
          <a:p>
            <a:r>
              <a:rPr lang="pl-PL">
                <a:ea typeface="+mn-lt"/>
                <a:cs typeface="+mn-lt"/>
              </a:rPr>
              <a:t>SZKLANE OPAKOWANIA </a:t>
            </a:r>
            <a:endParaRPr lang="pl-PL">
              <a:cs typeface="Calibri"/>
            </a:endParaRPr>
          </a:p>
          <a:p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4" name="Obraz 4" descr="Obraz zawierający pojemnik, kontener, zielony&#10;&#10;Opis wygenerowany automatycznie">
            <a:extLst>
              <a:ext uri="{FF2B5EF4-FFF2-40B4-BE49-F238E27FC236}">
                <a16:creationId xmlns:a16="http://schemas.microsoft.com/office/drawing/2014/main" id="{5046D79A-B36A-4AD9-8DD6-958214EF9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20000">
            <a:off x="4911306" y="2285281"/>
            <a:ext cx="4784784" cy="359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23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7526C6-C2EF-4F1B-9C71-81DD9AFF3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cs typeface="Calibri Light"/>
              </a:rPr>
              <a:t>Odpady zmieszane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0915B2-7062-45D1-B622-1E8FC7B65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ea typeface="+mn-lt"/>
                <a:cs typeface="+mn-lt"/>
              </a:rPr>
              <a:t>WRZUCAMY: </a:t>
            </a:r>
            <a:endParaRPr lang="pl-PL">
              <a:cs typeface="Calibri" panose="020F0502020204030204"/>
            </a:endParaRPr>
          </a:p>
          <a:p>
            <a:r>
              <a:rPr lang="pl-PL">
                <a:ea typeface="+mn-lt"/>
                <a:cs typeface="+mn-lt"/>
              </a:rPr>
              <a:t>-OBIERKI OWOCÓW</a:t>
            </a:r>
            <a:endParaRPr lang="pl-PL"/>
          </a:p>
          <a:p>
            <a:r>
              <a:rPr lang="pl-PL">
                <a:ea typeface="+mn-lt"/>
                <a:cs typeface="+mn-lt"/>
              </a:rPr>
              <a:t>OBIERKI WARZYW</a:t>
            </a:r>
            <a:endParaRPr lang="pl-PL"/>
          </a:p>
          <a:p>
            <a:r>
              <a:rPr lang="pl-PL">
                <a:ea typeface="+mn-lt"/>
                <a:cs typeface="+mn-lt"/>
              </a:rPr>
              <a:t>MOKRY LUB ZABRUDZONY PAPIER</a:t>
            </a:r>
            <a:endParaRPr lang="pl-PL"/>
          </a:p>
          <a:p>
            <a:r>
              <a:rPr lang="pl-PL">
                <a:ea typeface="+mn-lt"/>
                <a:cs typeface="+mn-lt"/>
              </a:rPr>
              <a:t>ZUŻYTE MATERIAŁY HIGIENICZNE</a:t>
            </a:r>
            <a:endParaRPr lang="pl-PL"/>
          </a:p>
          <a:p>
            <a:r>
              <a:rPr lang="pl-PL">
                <a:ea typeface="+mn-lt"/>
                <a:cs typeface="+mn-lt"/>
              </a:rPr>
              <a:t>CERAMIKA</a:t>
            </a:r>
            <a:endParaRPr lang="pl-PL"/>
          </a:p>
          <a:p>
            <a:r>
              <a:rPr lang="pl-PL">
                <a:ea typeface="+mn-lt"/>
                <a:cs typeface="+mn-lt"/>
              </a:rPr>
              <a:t>PORCELANA</a:t>
            </a:r>
            <a:endParaRPr lang="pl-PL"/>
          </a:p>
          <a:p>
            <a:r>
              <a:rPr lang="pl-PL">
                <a:ea typeface="+mn-lt"/>
                <a:cs typeface="+mn-lt"/>
              </a:rPr>
              <a:t>MIĘSO,KOŚCI,OŚCI</a:t>
            </a:r>
            <a:endParaRPr lang="pl-PL"/>
          </a:p>
          <a:p>
            <a:endParaRPr lang="pl-PL" dirty="0">
              <a:cs typeface="Calibri"/>
            </a:endParaRPr>
          </a:p>
        </p:txBody>
      </p:sp>
      <p:pic>
        <p:nvPicPr>
          <p:cNvPr id="4" name="Obraz 4" descr="Obraz zawierający pojemnik&#10;&#10;Opis wygenerowany automatycznie">
            <a:extLst>
              <a:ext uri="{FF2B5EF4-FFF2-40B4-BE49-F238E27FC236}">
                <a16:creationId xmlns:a16="http://schemas.microsoft.com/office/drawing/2014/main" id="{7F6CAB23-B38F-44F2-86B3-5F7B05B3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">
            <a:off x="6663554" y="1529751"/>
            <a:ext cx="24304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5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45B14C-5CD4-4AD1-BA15-66AE92C0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ea typeface="+mj-lt"/>
                <a:cs typeface="+mj-lt"/>
              </a:rPr>
              <a:t>Uwaga na odpady niebezpieczne!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F5EBC4-17B0-4AB4-B6D2-5609CF494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ea typeface="+mn-lt"/>
                <a:cs typeface="+mn-lt"/>
              </a:rPr>
              <a:t>Zużyte baterie, żarówki  należy wyrzucać do specjalnie oznakowanych pojemników – na przykład w sklepach, w których kupujemy nowe baterie, zarówki. </a:t>
            </a:r>
            <a:endParaRPr lang="pl-PL">
              <a:cs typeface="Calibri" panose="020F0502020204030204"/>
            </a:endParaRPr>
          </a:p>
          <a:p>
            <a:endParaRPr lang="pl-PL">
              <a:cs typeface="Calibri" panose="020F0502020204030204"/>
            </a:endParaRPr>
          </a:p>
          <a:p>
            <a:endParaRPr lang="pl-PL">
              <a:cs typeface="Calibri" panose="020F0502020204030204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4" name="Obraz 4" descr="Obraz zawierający tekst, akumulator, budynek&#10;&#10;Opis wygenerowany automatycznie">
            <a:extLst>
              <a:ext uri="{FF2B5EF4-FFF2-40B4-BE49-F238E27FC236}">
                <a16:creationId xmlns:a16="http://schemas.microsoft.com/office/drawing/2014/main" id="{A7FE41B3-08BF-456E-9544-393E0D338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0000">
            <a:off x="4479985" y="3431150"/>
            <a:ext cx="3922143" cy="196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01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40AD8D-2B3F-4FA8-B160-07AC0733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 co mam segregować śmieci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112970-01DA-42BF-8708-FFA4E3D92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pl-PL">
                <a:ea typeface="+mj-lt"/>
                <a:cs typeface="+mj-lt"/>
              </a:rPr>
              <a:t>zmniejszysz zużycie cennych surowców oraz energii,</a:t>
            </a:r>
            <a:endParaRPr lang="pl-PL" dirty="0">
              <a:ea typeface="+mj-lt"/>
              <a:cs typeface="+mj-lt"/>
            </a:endParaRP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 -uratujesz wiele gatunków roślin, zwierząt i stworzeń morskich,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 -zadbasz o środowisko naturalne 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– ochronisz glebę i wody gruntowe,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 -ograniczysz emisję trujących gazów oraz ilość ścieków, 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-zmniejszysz ilość trudno rozkładających się odpadów na wysypiskach,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 -dasz szanse na drugie życie surowcom wtórnym: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 -szkło można przetworzyć na nowe opakowania lub wykorzystać do materiałów budowlanych itp.,</a:t>
            </a:r>
          </a:p>
          <a:p>
            <a:pPr>
              <a:buClr>
                <a:srgbClr val="8AD0D6"/>
              </a:buClr>
            </a:pPr>
            <a:r>
              <a:rPr lang="pl-PL">
                <a:ea typeface="+mj-lt"/>
                <a:cs typeface="+mj-lt"/>
              </a:rPr>
              <a:t> -z plastiku pozyskujemy włókna do produkcji ubrań typu polar, ogrodzeń, 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072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01BDF8-0EA4-478B-8CAF-EEA566C05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ea typeface="+mj-lt"/>
                <a:cs typeface="+mj-lt"/>
              </a:rPr>
              <a:t>Segregacja i recykling śmieci umożliwia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1238D3-AC4D-40C7-B504-466132423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ea typeface="+mj-lt"/>
                <a:cs typeface="+mj-lt"/>
              </a:rPr>
              <a:t> przetworzenie i wykorzystanie surowców wtórnych na nowe materiały, ograniczenie ilości szkodliwych, trudno rozkładających się odpadów ograniczenie miejsca na składowanie, zmniejszenie zużycia surowców naturalnych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22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C099F7-8D86-4148-9CBB-308A99E9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Sposoby  na to, jak ograniczyć produkcję śmieci</a:t>
            </a:r>
          </a:p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7D033C-D315-409C-B09B-4D3EE3FC8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b="1">
                <a:ea typeface="+mn-lt"/>
                <a:cs typeface="+mn-lt"/>
              </a:rPr>
              <a:t>Kupuj mniej</a:t>
            </a:r>
            <a:r>
              <a:rPr lang="pl-PL">
                <a:ea typeface="+mn-lt"/>
                <a:cs typeface="+mn-lt"/>
              </a:rPr>
              <a:t> i dokonuj bardziej świadomego wyboru (zastanów się zanim kupisz, czy naprawdę jest ci to potrzebne?)</a:t>
            </a:r>
            <a:endParaRPr lang="pl-PL"/>
          </a:p>
          <a:p>
            <a:endParaRPr lang="pl-PL"/>
          </a:p>
          <a:p>
            <a:r>
              <a:rPr lang="pl-PL">
                <a:ea typeface="+mn-lt"/>
                <a:cs typeface="+mn-lt"/>
              </a:rPr>
              <a:t>Kupuj rzeczy luzem, </a:t>
            </a:r>
            <a:r>
              <a:rPr lang="pl-PL" b="1">
                <a:ea typeface="+mn-lt"/>
                <a:cs typeface="+mn-lt"/>
              </a:rPr>
              <a:t>bez zbędnych opakowań</a:t>
            </a:r>
            <a:r>
              <a:rPr lang="pl-PL">
                <a:ea typeface="+mn-lt"/>
                <a:cs typeface="+mn-lt"/>
              </a:rPr>
              <a:t>, np. owoce kupuj na targu, a nie w supermarkecie</a:t>
            </a:r>
            <a:endParaRPr lang="pl-PL" dirty="0"/>
          </a:p>
          <a:p>
            <a:r>
              <a:rPr lang="pl-PL">
                <a:ea typeface="+mn-lt"/>
                <a:cs typeface="+mn-lt"/>
              </a:rPr>
              <a:t>Jeśli już kupujesz produkty w opakowaniach to zdecydowanie lepiej w tych </a:t>
            </a:r>
            <a:r>
              <a:rPr lang="pl-PL" b="1">
                <a:ea typeface="+mn-lt"/>
                <a:cs typeface="+mn-lt"/>
              </a:rPr>
              <a:t>zbiorczych</a:t>
            </a:r>
            <a:r>
              <a:rPr lang="pl-PL">
                <a:ea typeface="+mn-lt"/>
                <a:cs typeface="+mn-lt"/>
              </a:rPr>
              <a:t>. np. wybierając wodę w 5 litrowym pojemniku wytworzysz mniej plastiku odpadowego niż kupując butelki 0,5 l, a nawet 1,5 l.</a:t>
            </a:r>
          </a:p>
          <a:p>
            <a:r>
              <a:rPr lang="pl-PL">
                <a:ea typeface="+mn-lt"/>
                <a:cs typeface="+mn-lt"/>
              </a:rPr>
              <a:t>Żywność, która ma krótki termin przydatności – </a:t>
            </a:r>
            <a:r>
              <a:rPr lang="pl-PL" b="1">
                <a:ea typeface="+mn-lt"/>
                <a:cs typeface="+mn-lt"/>
              </a:rPr>
              <a:t>kupuj tylko tyle, ile potrzebujesz</a:t>
            </a:r>
            <a:r>
              <a:rPr lang="pl-PL">
                <a:ea typeface="+mn-lt"/>
                <a:cs typeface="+mn-lt"/>
              </a:rPr>
              <a:t> i ile na pewno zjesz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889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2907DB-C064-48C3-AD34-A85331BE7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B27563-4D94-4824-BFEE-D9CB9F221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Patryk Pawer KL VIII A</a:t>
            </a:r>
          </a:p>
        </p:txBody>
      </p:sp>
    </p:spTree>
    <p:extLst>
      <p:ext uri="{BB962C8B-B14F-4D97-AF65-F5344CB8AC3E}">
        <p14:creationId xmlns:p14="http://schemas.microsoft.com/office/powerpoint/2010/main" val="132339579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Basis</vt:lpstr>
      <vt:lpstr>Jak segregować śmieci</vt:lpstr>
      <vt:lpstr>Papier</vt:lpstr>
      <vt:lpstr>Plastik</vt:lpstr>
      <vt:lpstr>Szkło</vt:lpstr>
      <vt:lpstr>Odpady zmieszane</vt:lpstr>
      <vt:lpstr>Uwaga na odpady niebezpieczne!</vt:lpstr>
      <vt:lpstr>Po co mam segregować śmieci</vt:lpstr>
      <vt:lpstr>Segregacja i recykling śmieci umożliwia</vt:lpstr>
      <vt:lpstr>Sposoby  na to, jak ograniczyć produkcję śmieci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94</cp:revision>
  <dcterms:created xsi:type="dcterms:W3CDTF">2021-04-20T17:25:42Z</dcterms:created>
  <dcterms:modified xsi:type="dcterms:W3CDTF">2021-04-20T19:29:12Z</dcterms:modified>
</cp:coreProperties>
</file>