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76" r:id="rId5"/>
    <p:sldId id="269" r:id="rId6"/>
    <p:sldId id="270" r:id="rId7"/>
    <p:sldId id="271" r:id="rId8"/>
    <p:sldId id="262" r:id="rId9"/>
    <p:sldId id="275" r:id="rId10"/>
    <p:sldId id="266" r:id="rId11"/>
    <p:sldId id="274" r:id="rId12"/>
    <p:sldId id="267" r:id="rId13"/>
    <p:sldId id="268" r:id="rId14"/>
    <p:sldId id="273" r:id="rId15"/>
    <p:sldId id="26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ść" initials="Go" lastIdx="3" clrIdx="0">
    <p:extLst>
      <p:ext uri="{19B8F6BF-5375-455C-9EA6-DF929625EA0E}">
        <p15:presenceInfo xmlns:p15="http://schemas.microsoft.com/office/powerpoint/2012/main" userId="S::urn:spo:anon#357dbb7719713522e3662690ab767e06dfbc9d104c2e1a035583f0d64f6c25b5::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C42F04-C3CA-4BD0-8C21-2ABEAAAC3AE4}" v="2" dt="2021-05-18T06:36:16.001"/>
    <p1510:client id="{05645BC2-B2A7-4BC7-BABD-3C44743EAB21}" v="16" dt="2021-05-18T07:04:59.597"/>
    <p1510:client id="{11150296-05C6-409F-8043-876CE929E3E2}" v="9" dt="2021-05-18T18:54:29.975"/>
    <p1510:client id="{122D53D2-5205-4286-89A7-F506DED705B2}" v="1146" dt="2021-05-11T20:51:58.721"/>
    <p1510:client id="{125113A9-C164-4A95-A6CE-7FBEA898F683}" v="125" dt="2021-05-17T17:45:44.943"/>
    <p1510:client id="{16B2CA12-70AF-4B68-BFD0-0CD89129462A}" v="9" dt="2021-05-17T18:01:27.952"/>
    <p1510:client id="{192F8508-0C7D-BDEA-294F-9B7380F02D54}" v="1104" dt="2021-05-17T18:43:26.169"/>
    <p1510:client id="{4A8E8D26-8108-F45B-45C6-A71E91FA1504}" v="133" dt="2021-05-18T16:48:41.739"/>
    <p1510:client id="{5AF4A648-D020-4BCC-8AEE-9E051B0DA8E5}" v="113" dt="2021-05-17T16:11:06.980"/>
    <p1510:client id="{6688C89F-A053-2000-E263-AD7CEBE7581F}" v="151" dt="2021-05-16T18:19:14.749"/>
    <p1510:client id="{6D18A3F6-A9B3-073F-1E1D-95B1AE6B788B}" v="1402" dt="2021-05-17T18:42:57.705"/>
    <p1510:client id="{74D3C89F-C037-2000-E263-A8D60C73BE78}" v="1303" dt="2021-05-17T17:36:08.844"/>
    <p1510:client id="{9D92BD4D-5F0D-4991-9A95-25AE5819F8E3}" v="41" dt="2021-05-18T07:03:01.499"/>
    <p1510:client id="{A025251A-527A-4EAC-8A73-7E8A744CFD30}" v="43" dt="2021-05-17T16:01:06.451"/>
    <p1510:client id="{A8586345-569F-82AB-D973-B5753D0DB6F6}" v="2" dt="2021-05-18T07:10:48.032"/>
    <p1510:client id="{F6740AC7-C875-C1CA-C8D7-20D13E4D176C}" v="3" dt="2021-05-18T10:47:29.3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wia Olbryś" userId="S::3258497u@skrzyszow.org::3bad7c64-a74a-4990-a136-1b3413b40bd7" providerId="AD" clId="Web-{4A8E8D26-8108-F45B-45C6-A71E91FA1504}"/>
    <pc:docChg chg="modSld">
      <pc:chgData name="Oliwia Olbryś" userId="S::3258497u@skrzyszow.org::3bad7c64-a74a-4990-a136-1b3413b40bd7" providerId="AD" clId="Web-{4A8E8D26-8108-F45B-45C6-A71E91FA1504}" dt="2021-05-18T16:48:41.739" v="68" actId="1076"/>
      <pc:docMkLst>
        <pc:docMk/>
      </pc:docMkLst>
      <pc:sldChg chg="delCm">
        <pc:chgData name="Oliwia Olbryś" userId="S::3258497u@skrzyszow.org::3bad7c64-a74a-4990-a136-1b3413b40bd7" providerId="AD" clId="Web-{4A8E8D26-8108-F45B-45C6-A71E91FA1504}" dt="2021-05-18T16:25:14.725" v="0"/>
        <pc:sldMkLst>
          <pc:docMk/>
          <pc:sldMk cId="109857222" sldId="256"/>
        </pc:sldMkLst>
      </pc:sldChg>
      <pc:sldChg chg="modSp">
        <pc:chgData name="Oliwia Olbryś" userId="S::3258497u@skrzyszow.org::3bad7c64-a74a-4990-a136-1b3413b40bd7" providerId="AD" clId="Web-{4A8E8D26-8108-F45B-45C6-A71E91FA1504}" dt="2021-05-18T16:46:27.908" v="19" actId="20577"/>
        <pc:sldMkLst>
          <pc:docMk/>
          <pc:sldMk cId="1013161717" sldId="271"/>
        </pc:sldMkLst>
        <pc:spChg chg="mod">
          <ac:chgData name="Oliwia Olbryś" userId="S::3258497u@skrzyszow.org::3bad7c64-a74a-4990-a136-1b3413b40bd7" providerId="AD" clId="Web-{4A8E8D26-8108-F45B-45C6-A71E91FA1504}" dt="2021-05-18T16:46:27.908" v="19" actId="20577"/>
          <ac:spMkLst>
            <pc:docMk/>
            <pc:sldMk cId="1013161717" sldId="271"/>
            <ac:spMk id="13" creationId="{4CC0D72C-F0C8-4CE6-BFD6-98B66873CEFE}"/>
          </ac:spMkLst>
        </pc:spChg>
        <pc:spChg chg="mod">
          <ac:chgData name="Oliwia Olbryś" userId="S::3258497u@skrzyszow.org::3bad7c64-a74a-4990-a136-1b3413b40bd7" providerId="AD" clId="Web-{4A8E8D26-8108-F45B-45C6-A71E91FA1504}" dt="2021-05-18T16:45:46.516" v="16" actId="20577"/>
          <ac:spMkLst>
            <pc:docMk/>
            <pc:sldMk cId="1013161717" sldId="271"/>
            <ac:spMk id="14" creationId="{502D9396-CA59-498E-98D6-611C37578A38}"/>
          </ac:spMkLst>
        </pc:spChg>
      </pc:sldChg>
      <pc:sldChg chg="delSp modSp">
        <pc:chgData name="Oliwia Olbryś" userId="S::3258497u@skrzyszow.org::3bad7c64-a74a-4990-a136-1b3413b40bd7" providerId="AD" clId="Web-{4A8E8D26-8108-F45B-45C6-A71E91FA1504}" dt="2021-05-18T16:48:41.739" v="68" actId="1076"/>
        <pc:sldMkLst>
          <pc:docMk/>
          <pc:sldMk cId="3561502086" sldId="275"/>
        </pc:sldMkLst>
        <pc:spChg chg="mod">
          <ac:chgData name="Oliwia Olbryś" userId="S::3258497u@skrzyszow.org::3bad7c64-a74a-4990-a136-1b3413b40bd7" providerId="AD" clId="Web-{4A8E8D26-8108-F45B-45C6-A71E91FA1504}" dt="2021-05-18T16:48:41.739" v="68" actId="1076"/>
          <ac:spMkLst>
            <pc:docMk/>
            <pc:sldMk cId="3561502086" sldId="275"/>
            <ac:spMk id="2" creationId="{AB3FF035-289E-4D1A-BBDF-31F915E848F4}"/>
          </ac:spMkLst>
        </pc:spChg>
        <pc:spChg chg="mod">
          <ac:chgData name="Oliwia Olbryś" userId="S::3258497u@skrzyszow.org::3bad7c64-a74a-4990-a136-1b3413b40bd7" providerId="AD" clId="Web-{4A8E8D26-8108-F45B-45C6-A71E91FA1504}" dt="2021-05-18T16:47:57.941" v="63" actId="20577"/>
          <ac:spMkLst>
            <pc:docMk/>
            <pc:sldMk cId="3561502086" sldId="275"/>
            <ac:spMk id="7" creationId="{4119B109-23F6-48F2-B345-E24C07F86E86}"/>
          </ac:spMkLst>
        </pc:spChg>
        <pc:picChg chg="mod">
          <ac:chgData name="Oliwia Olbryś" userId="S::3258497u@skrzyszow.org::3bad7c64-a74a-4990-a136-1b3413b40bd7" providerId="AD" clId="Web-{4A8E8D26-8108-F45B-45C6-A71E91FA1504}" dt="2021-05-18T16:48:37.880" v="67" actId="1076"/>
          <ac:picMkLst>
            <pc:docMk/>
            <pc:sldMk cId="3561502086" sldId="275"/>
            <ac:picMk id="4" creationId="{503C4ECD-C703-436B-8A70-72096285FC7D}"/>
          </ac:picMkLst>
        </pc:picChg>
        <pc:picChg chg="mod">
          <ac:chgData name="Oliwia Olbryś" userId="S::3258497u@skrzyszow.org::3bad7c64-a74a-4990-a136-1b3413b40bd7" providerId="AD" clId="Web-{4A8E8D26-8108-F45B-45C6-A71E91FA1504}" dt="2021-05-18T16:47:30.191" v="38" actId="1076"/>
          <ac:picMkLst>
            <pc:docMk/>
            <pc:sldMk cId="3561502086" sldId="275"/>
            <ac:picMk id="8" creationId="{98218528-E582-401D-A7E3-982ABA5BD888}"/>
          </ac:picMkLst>
        </pc:picChg>
        <pc:picChg chg="del">
          <ac:chgData name="Oliwia Olbryś" userId="S::3258497u@skrzyszow.org::3bad7c64-a74a-4990-a136-1b3413b40bd7" providerId="AD" clId="Web-{4A8E8D26-8108-F45B-45C6-A71E91FA1504}" dt="2021-05-18T16:46:56.034" v="20"/>
          <ac:picMkLst>
            <pc:docMk/>
            <pc:sldMk cId="3561502086" sldId="275"/>
            <ac:picMk id="9" creationId="{35DDC1A5-9092-45BA-8FF8-EE2A3CC1190E}"/>
          </ac:picMkLst>
        </pc:picChg>
        <pc:picChg chg="del">
          <ac:chgData name="Oliwia Olbryś" userId="S::3258497u@skrzyszow.org::3bad7c64-a74a-4990-a136-1b3413b40bd7" providerId="AD" clId="Web-{4A8E8D26-8108-F45B-45C6-A71E91FA1504}" dt="2021-05-18T16:46:57.893" v="21"/>
          <ac:picMkLst>
            <pc:docMk/>
            <pc:sldMk cId="3561502086" sldId="275"/>
            <ac:picMk id="11" creationId="{EA34621C-7C67-485F-AF67-FE4E44EE751D}"/>
          </ac:picMkLst>
        </pc:picChg>
        <pc:picChg chg="mod">
          <ac:chgData name="Oliwia Olbryś" userId="S::3258497u@skrzyszow.org::3bad7c64-a74a-4990-a136-1b3413b40bd7" providerId="AD" clId="Web-{4A8E8D26-8108-F45B-45C6-A71E91FA1504}" dt="2021-05-18T16:47:33.191" v="39" actId="1076"/>
          <ac:picMkLst>
            <pc:docMk/>
            <pc:sldMk cId="3561502086" sldId="275"/>
            <ac:picMk id="12" creationId="{33337661-EED4-4579-8240-5F3FD2EE567A}"/>
          </ac:picMkLst>
        </pc:picChg>
      </pc:sldChg>
    </pc:docChg>
  </pc:docChgLst>
  <pc:docChgLst>
    <pc:chgData name="Oliwia Olbryś" userId="S::3258497u@skrzyszow.org::3bad7c64-a74a-4990-a136-1b3413b40bd7" providerId="AD" clId="Web-{192F8508-0C7D-BDEA-294F-9B7380F02D54}"/>
    <pc:docChg chg="addSld modSld">
      <pc:chgData name="Oliwia Olbryś" userId="S::3258497u@skrzyszow.org::3bad7c64-a74a-4990-a136-1b3413b40bd7" providerId="AD" clId="Web-{192F8508-0C7D-BDEA-294F-9B7380F02D54}" dt="2021-05-17T18:43:26.169" v="634" actId="1076"/>
      <pc:docMkLst>
        <pc:docMk/>
      </pc:docMkLst>
      <pc:sldChg chg="modSp">
        <pc:chgData name="Oliwia Olbryś" userId="S::3258497u@skrzyszow.org::3bad7c64-a74a-4990-a136-1b3413b40bd7" providerId="AD" clId="Web-{192F8508-0C7D-BDEA-294F-9B7380F02D54}" dt="2021-05-17T17:57:11.484" v="88" actId="20577"/>
        <pc:sldMkLst>
          <pc:docMk/>
          <pc:sldMk cId="2501904" sldId="269"/>
        </pc:sldMkLst>
        <pc:spChg chg="mod">
          <ac:chgData name="Oliwia Olbryś" userId="S::3258497u@skrzyszow.org::3bad7c64-a74a-4990-a136-1b3413b40bd7" providerId="AD" clId="Web-{192F8508-0C7D-BDEA-294F-9B7380F02D54}" dt="2021-05-17T17:57:11.484" v="88" actId="20577"/>
          <ac:spMkLst>
            <pc:docMk/>
            <pc:sldMk cId="2501904" sldId="269"/>
            <ac:spMk id="6" creationId="{7EFAFB84-14C8-4171-B5FF-15A3F8D2CF88}"/>
          </ac:spMkLst>
        </pc:spChg>
      </pc:sldChg>
      <pc:sldChg chg="modSp">
        <pc:chgData name="Oliwia Olbryś" userId="S::3258497u@skrzyszow.org::3bad7c64-a74a-4990-a136-1b3413b40bd7" providerId="AD" clId="Web-{192F8508-0C7D-BDEA-294F-9B7380F02D54}" dt="2021-05-17T17:55:50.248" v="84" actId="1076"/>
        <pc:sldMkLst>
          <pc:docMk/>
          <pc:sldMk cId="3442832578" sldId="272"/>
        </pc:sldMkLst>
        <pc:spChg chg="mod">
          <ac:chgData name="Oliwia Olbryś" userId="S::3258497u@skrzyszow.org::3bad7c64-a74a-4990-a136-1b3413b40bd7" providerId="AD" clId="Web-{192F8508-0C7D-BDEA-294F-9B7380F02D54}" dt="2021-05-17T17:55:50.248" v="84" actId="1076"/>
          <ac:spMkLst>
            <pc:docMk/>
            <pc:sldMk cId="3442832578" sldId="272"/>
            <ac:spMk id="8" creationId="{730D75F0-7304-4C4B-954C-08103850E251}"/>
          </ac:spMkLst>
        </pc:spChg>
        <pc:picChg chg="mod">
          <ac:chgData name="Oliwia Olbryś" userId="S::3258497u@skrzyszow.org::3bad7c64-a74a-4990-a136-1b3413b40bd7" providerId="AD" clId="Web-{192F8508-0C7D-BDEA-294F-9B7380F02D54}" dt="2021-05-17T17:54:17.026" v="14" actId="1076"/>
          <ac:picMkLst>
            <pc:docMk/>
            <pc:sldMk cId="3442832578" sldId="272"/>
            <ac:picMk id="6" creationId="{70929598-F2B9-45F6-8EED-AF752C12B194}"/>
          </ac:picMkLst>
        </pc:picChg>
      </pc:sldChg>
      <pc:sldChg chg="modSp">
        <pc:chgData name="Oliwia Olbryś" userId="S::3258497u@skrzyszow.org::3bad7c64-a74a-4990-a136-1b3413b40bd7" providerId="AD" clId="Web-{192F8508-0C7D-BDEA-294F-9B7380F02D54}" dt="2021-05-17T18:33:50.687" v="506" actId="20577"/>
        <pc:sldMkLst>
          <pc:docMk/>
          <pc:sldMk cId="1095443607" sldId="273"/>
        </pc:sldMkLst>
        <pc:spChg chg="mod">
          <ac:chgData name="Oliwia Olbryś" userId="S::3258497u@skrzyszow.org::3bad7c64-a74a-4990-a136-1b3413b40bd7" providerId="AD" clId="Web-{192F8508-0C7D-BDEA-294F-9B7380F02D54}" dt="2021-05-17T18:33:50.687" v="506" actId="20577"/>
          <ac:spMkLst>
            <pc:docMk/>
            <pc:sldMk cId="1095443607" sldId="273"/>
            <ac:spMk id="3" creationId="{8DBBCA8D-DEDB-4864-83DE-1152E563DD95}"/>
          </ac:spMkLst>
        </pc:spChg>
      </pc:sldChg>
      <pc:sldChg chg="addSp delSp modSp new modTransition">
        <pc:chgData name="Oliwia Olbryś" userId="S::3258497u@skrzyszow.org::3bad7c64-a74a-4990-a136-1b3413b40bd7" providerId="AD" clId="Web-{192F8508-0C7D-BDEA-294F-9B7380F02D54}" dt="2021-05-17T18:34:27.766" v="511"/>
        <pc:sldMkLst>
          <pc:docMk/>
          <pc:sldMk cId="1593877247" sldId="274"/>
        </pc:sldMkLst>
        <pc:spChg chg="mod">
          <ac:chgData name="Oliwia Olbryś" userId="S::3258497u@skrzyszow.org::3bad7c64-a74a-4990-a136-1b3413b40bd7" providerId="AD" clId="Web-{192F8508-0C7D-BDEA-294F-9B7380F02D54}" dt="2021-05-17T18:18:59.338" v="304" actId="20577"/>
          <ac:spMkLst>
            <pc:docMk/>
            <pc:sldMk cId="1593877247" sldId="274"/>
            <ac:spMk id="2" creationId="{40522B5B-654D-411D-8FDD-702DF607165D}"/>
          </ac:spMkLst>
        </pc:spChg>
        <pc:spChg chg="add mod">
          <ac:chgData name="Oliwia Olbryś" userId="S::3258497u@skrzyszow.org::3bad7c64-a74a-4990-a136-1b3413b40bd7" providerId="AD" clId="Web-{192F8508-0C7D-BDEA-294F-9B7380F02D54}" dt="2021-05-17T18:05:10.928" v="122" actId="1076"/>
          <ac:spMkLst>
            <pc:docMk/>
            <pc:sldMk cId="1593877247" sldId="274"/>
            <ac:spMk id="3" creationId="{09EDEF24-8905-4610-ACD0-FF4F7D327DE6}"/>
          </ac:spMkLst>
        </pc:spChg>
        <pc:spChg chg="add del mod">
          <ac:chgData name="Oliwia Olbryś" userId="S::3258497u@skrzyszow.org::3bad7c64-a74a-4990-a136-1b3413b40bd7" providerId="AD" clId="Web-{192F8508-0C7D-BDEA-294F-9B7380F02D54}" dt="2021-05-17T18:08:59.386" v="138"/>
          <ac:spMkLst>
            <pc:docMk/>
            <pc:sldMk cId="1593877247" sldId="274"/>
            <ac:spMk id="7" creationId="{F6A06360-F3BA-4964-B0AC-9FB526C166B7}"/>
          </ac:spMkLst>
        </pc:spChg>
        <pc:spChg chg="add del mod">
          <ac:chgData name="Oliwia Olbryś" userId="S::3258497u@skrzyszow.org::3bad7c64-a74a-4990-a136-1b3413b40bd7" providerId="AD" clId="Web-{192F8508-0C7D-BDEA-294F-9B7380F02D54}" dt="2021-05-17T18:09:16.371" v="143"/>
          <ac:spMkLst>
            <pc:docMk/>
            <pc:sldMk cId="1593877247" sldId="274"/>
            <ac:spMk id="9" creationId="{C5057894-0C08-4325-A178-846AA12613EC}"/>
          </ac:spMkLst>
        </pc:spChg>
        <pc:spChg chg="add mod">
          <ac:chgData name="Oliwia Olbryś" userId="S::3258497u@skrzyszow.org::3bad7c64-a74a-4990-a136-1b3413b40bd7" providerId="AD" clId="Web-{192F8508-0C7D-BDEA-294F-9B7380F02D54}" dt="2021-05-17T18:18:10.462" v="295" actId="20577"/>
          <ac:spMkLst>
            <pc:docMk/>
            <pc:sldMk cId="1593877247" sldId="274"/>
            <ac:spMk id="10" creationId="{CCDA0568-6705-48AC-B127-B5410A1AC8CE}"/>
          </ac:spMkLst>
        </pc:spChg>
        <pc:picChg chg="add mod ord">
          <ac:chgData name="Oliwia Olbryś" userId="S::3258497u@skrzyszow.org::3bad7c64-a74a-4990-a136-1b3413b40bd7" providerId="AD" clId="Web-{192F8508-0C7D-BDEA-294F-9B7380F02D54}" dt="2021-05-17T18:08:05.322" v="123" actId="14100"/>
          <ac:picMkLst>
            <pc:docMk/>
            <pc:sldMk cId="1593877247" sldId="274"/>
            <ac:picMk id="4" creationId="{1668D14F-EC0D-4A82-85A3-634AE63DEA82}"/>
          </ac:picMkLst>
        </pc:picChg>
        <pc:picChg chg="add del mod">
          <ac:chgData name="Oliwia Olbryś" userId="S::3258497u@skrzyszow.org::3bad7c64-a74a-4990-a136-1b3413b40bd7" providerId="AD" clId="Web-{192F8508-0C7D-BDEA-294F-9B7380F02D54}" dt="2021-05-17T18:09:03.542" v="139"/>
          <ac:picMkLst>
            <pc:docMk/>
            <pc:sldMk cId="1593877247" sldId="274"/>
            <ac:picMk id="6" creationId="{B7400F91-A27E-490C-AB95-44DA10E6D7E3}"/>
          </ac:picMkLst>
        </pc:picChg>
        <pc:picChg chg="add del mod">
          <ac:chgData name="Oliwia Olbryś" userId="S::3258497u@skrzyszow.org::3bad7c64-a74a-4990-a136-1b3413b40bd7" providerId="AD" clId="Web-{192F8508-0C7D-BDEA-294F-9B7380F02D54}" dt="2021-05-17T18:09:16.371" v="144"/>
          <ac:picMkLst>
            <pc:docMk/>
            <pc:sldMk cId="1593877247" sldId="274"/>
            <ac:picMk id="8" creationId="{C185FECF-F29C-4B37-8FFE-121FDEBEF7D0}"/>
          </ac:picMkLst>
        </pc:picChg>
        <pc:picChg chg="add mod">
          <ac:chgData name="Oliwia Olbryś" userId="S::3258497u@skrzyszow.org::3bad7c64-a74a-4990-a136-1b3413b40bd7" providerId="AD" clId="Web-{192F8508-0C7D-BDEA-294F-9B7380F02D54}" dt="2021-05-17T18:18:37.525" v="302"/>
          <ac:picMkLst>
            <pc:docMk/>
            <pc:sldMk cId="1593877247" sldId="274"/>
            <ac:picMk id="11" creationId="{187CE4E8-95E7-4944-BA38-D2CB2B88CD5A}"/>
          </ac:picMkLst>
        </pc:picChg>
        <pc:picChg chg="add mod">
          <ac:chgData name="Oliwia Olbryś" userId="S::3258497u@skrzyszow.org::3bad7c64-a74a-4990-a136-1b3413b40bd7" providerId="AD" clId="Web-{192F8508-0C7D-BDEA-294F-9B7380F02D54}" dt="2021-05-17T18:18:33.072" v="301"/>
          <ac:picMkLst>
            <pc:docMk/>
            <pc:sldMk cId="1593877247" sldId="274"/>
            <ac:picMk id="12" creationId="{47441645-6F46-4369-8BE9-33122693CD76}"/>
          </ac:picMkLst>
        </pc:picChg>
        <pc:picChg chg="add del mod">
          <ac:chgData name="Oliwia Olbryś" userId="S::3258497u@skrzyszow.org::3bad7c64-a74a-4990-a136-1b3413b40bd7" providerId="AD" clId="Web-{192F8508-0C7D-BDEA-294F-9B7380F02D54}" dt="2021-05-17T18:15:56.724" v="285"/>
          <ac:picMkLst>
            <pc:docMk/>
            <pc:sldMk cId="1593877247" sldId="274"/>
            <ac:picMk id="13" creationId="{41A8C40D-6D76-42E9-B83A-3310333AD5CD}"/>
          </ac:picMkLst>
        </pc:picChg>
        <pc:picChg chg="add mod">
          <ac:chgData name="Oliwia Olbryś" userId="S::3258497u@skrzyszow.org::3bad7c64-a74a-4990-a136-1b3413b40bd7" providerId="AD" clId="Web-{192F8508-0C7D-BDEA-294F-9B7380F02D54}" dt="2021-05-17T18:18:29.025" v="300"/>
          <ac:picMkLst>
            <pc:docMk/>
            <pc:sldMk cId="1593877247" sldId="274"/>
            <ac:picMk id="14" creationId="{E48365F9-392B-41C2-8064-55A8AFFD0462}"/>
          </ac:picMkLst>
        </pc:picChg>
        <pc:picChg chg="add mod">
          <ac:chgData name="Oliwia Olbryś" userId="S::3258497u@skrzyszow.org::3bad7c64-a74a-4990-a136-1b3413b40bd7" providerId="AD" clId="Web-{192F8508-0C7D-BDEA-294F-9B7380F02D54}" dt="2021-05-17T18:18:24.931" v="299"/>
          <ac:picMkLst>
            <pc:docMk/>
            <pc:sldMk cId="1593877247" sldId="274"/>
            <ac:picMk id="15" creationId="{8A07044B-5519-44B7-8DFC-2890B5641B0B}"/>
          </ac:picMkLst>
        </pc:picChg>
      </pc:sldChg>
      <pc:sldChg chg="addSp delSp modSp new modTransition">
        <pc:chgData name="Oliwia Olbryś" userId="S::3258497u@skrzyszow.org::3bad7c64-a74a-4990-a136-1b3413b40bd7" providerId="AD" clId="Web-{192F8508-0C7D-BDEA-294F-9B7380F02D54}" dt="2021-05-17T18:34:32.657" v="512"/>
        <pc:sldMkLst>
          <pc:docMk/>
          <pc:sldMk cId="3561502086" sldId="275"/>
        </pc:sldMkLst>
        <pc:spChg chg="mod">
          <ac:chgData name="Oliwia Olbryś" userId="S::3258497u@skrzyszow.org::3bad7c64-a74a-4990-a136-1b3413b40bd7" providerId="AD" clId="Web-{192F8508-0C7D-BDEA-294F-9B7380F02D54}" dt="2021-05-17T18:20:02.480" v="311" actId="20577"/>
          <ac:spMkLst>
            <pc:docMk/>
            <pc:sldMk cId="3561502086" sldId="275"/>
            <ac:spMk id="2" creationId="{AB3FF035-289E-4D1A-BBDF-31F915E848F4}"/>
          </ac:spMkLst>
        </pc:spChg>
        <pc:spChg chg="add mod">
          <ac:chgData name="Oliwia Olbryś" userId="S::3258497u@skrzyszow.org::3bad7c64-a74a-4990-a136-1b3413b40bd7" providerId="AD" clId="Web-{192F8508-0C7D-BDEA-294F-9B7380F02D54}" dt="2021-05-17T18:21:13.466" v="313"/>
          <ac:spMkLst>
            <pc:docMk/>
            <pc:sldMk cId="3561502086" sldId="275"/>
            <ac:spMk id="6" creationId="{E252CF1A-BAEE-4237-B411-87AADDD4FA93}"/>
          </ac:spMkLst>
        </pc:spChg>
        <pc:spChg chg="add mod">
          <ac:chgData name="Oliwia Olbryś" userId="S::3258497u@skrzyszow.org::3bad7c64-a74a-4990-a136-1b3413b40bd7" providerId="AD" clId="Web-{192F8508-0C7D-BDEA-294F-9B7380F02D54}" dt="2021-05-17T18:26:09.551" v="442" actId="1076"/>
          <ac:spMkLst>
            <pc:docMk/>
            <pc:sldMk cId="3561502086" sldId="275"/>
            <ac:spMk id="7" creationId="{4119B109-23F6-48F2-B345-E24C07F86E86}"/>
          </ac:spMkLst>
        </pc:spChg>
        <pc:picChg chg="add mod ord">
          <ac:chgData name="Oliwia Olbryś" userId="S::3258497u@skrzyszow.org::3bad7c64-a74a-4990-a136-1b3413b40bd7" providerId="AD" clId="Web-{192F8508-0C7D-BDEA-294F-9B7380F02D54}" dt="2021-05-17T18:20:05.793" v="312" actId="1076"/>
          <ac:picMkLst>
            <pc:docMk/>
            <pc:sldMk cId="3561502086" sldId="275"/>
            <ac:picMk id="4" creationId="{503C4ECD-C703-436B-8A70-72096285FC7D}"/>
          </ac:picMkLst>
        </pc:picChg>
        <pc:picChg chg="add mod">
          <ac:chgData name="Oliwia Olbryś" userId="S::3258497u@skrzyszow.org::3bad7c64-a74a-4990-a136-1b3413b40bd7" providerId="AD" clId="Web-{192F8508-0C7D-BDEA-294F-9B7380F02D54}" dt="2021-05-17T18:32:54.842" v="483"/>
          <ac:picMkLst>
            <pc:docMk/>
            <pc:sldMk cId="3561502086" sldId="275"/>
            <ac:picMk id="8" creationId="{98218528-E582-401D-A7E3-982ABA5BD888}"/>
          </ac:picMkLst>
        </pc:picChg>
        <pc:picChg chg="add mod">
          <ac:chgData name="Oliwia Olbryś" userId="S::3258497u@skrzyszow.org::3bad7c64-a74a-4990-a136-1b3413b40bd7" providerId="AD" clId="Web-{192F8508-0C7D-BDEA-294F-9B7380F02D54}" dt="2021-05-17T18:32:50.717" v="482"/>
          <ac:picMkLst>
            <pc:docMk/>
            <pc:sldMk cId="3561502086" sldId="275"/>
            <ac:picMk id="9" creationId="{35DDC1A5-9092-45BA-8FF8-EE2A3CC1190E}"/>
          </ac:picMkLst>
        </pc:picChg>
        <pc:picChg chg="add del mod">
          <ac:chgData name="Oliwia Olbryś" userId="S::3258497u@skrzyszow.org::3bad7c64-a74a-4990-a136-1b3413b40bd7" providerId="AD" clId="Web-{192F8508-0C7D-BDEA-294F-9B7380F02D54}" dt="2021-05-17T18:32:57.248" v="484"/>
          <ac:picMkLst>
            <pc:docMk/>
            <pc:sldMk cId="3561502086" sldId="275"/>
            <ac:picMk id="10" creationId="{BD42CFAF-4221-4137-A3B1-701895154A14}"/>
          </ac:picMkLst>
        </pc:picChg>
        <pc:picChg chg="add mod">
          <ac:chgData name="Oliwia Olbryś" userId="S::3258497u@skrzyszow.org::3bad7c64-a74a-4990-a136-1b3413b40bd7" providerId="AD" clId="Web-{192F8508-0C7D-BDEA-294F-9B7380F02D54}" dt="2021-05-17T18:32:41.560" v="480"/>
          <ac:picMkLst>
            <pc:docMk/>
            <pc:sldMk cId="3561502086" sldId="275"/>
            <ac:picMk id="11" creationId="{EA34621C-7C67-485F-AF67-FE4E44EE751D}"/>
          </ac:picMkLst>
        </pc:picChg>
        <pc:picChg chg="add mod">
          <ac:chgData name="Oliwia Olbryś" userId="S::3258497u@skrzyszow.org::3bad7c64-a74a-4990-a136-1b3413b40bd7" providerId="AD" clId="Web-{192F8508-0C7D-BDEA-294F-9B7380F02D54}" dt="2021-05-17T18:34:19.938" v="510" actId="1076"/>
          <ac:picMkLst>
            <pc:docMk/>
            <pc:sldMk cId="3561502086" sldId="275"/>
            <ac:picMk id="12" creationId="{33337661-EED4-4579-8240-5F3FD2EE567A}"/>
          </ac:picMkLst>
        </pc:picChg>
      </pc:sldChg>
      <pc:sldChg chg="addSp modSp modTransition">
        <pc:chgData name="Oliwia Olbryś" userId="S::3258497u@skrzyszow.org::3bad7c64-a74a-4990-a136-1b3413b40bd7" providerId="AD" clId="Web-{192F8508-0C7D-BDEA-294F-9B7380F02D54}" dt="2021-05-17T18:43:26.169" v="634" actId="1076"/>
        <pc:sldMkLst>
          <pc:docMk/>
          <pc:sldMk cId="217364917" sldId="276"/>
        </pc:sldMkLst>
        <pc:spChg chg="mod">
          <ac:chgData name="Oliwia Olbryś" userId="S::3258497u@skrzyszow.org::3bad7c64-a74a-4990-a136-1b3413b40bd7" providerId="AD" clId="Web-{192F8508-0C7D-BDEA-294F-9B7380F02D54}" dt="2021-05-17T18:38:10.287" v="578" actId="1076"/>
          <ac:spMkLst>
            <pc:docMk/>
            <pc:sldMk cId="217364917" sldId="276"/>
            <ac:spMk id="6" creationId="{5495DE58-9C85-4B37-A1D6-A677A9D5BF17}"/>
          </ac:spMkLst>
        </pc:spChg>
        <pc:spChg chg="mod">
          <ac:chgData name="Oliwia Olbryś" userId="S::3258497u@skrzyszow.org::3bad7c64-a74a-4990-a136-1b3413b40bd7" providerId="AD" clId="Web-{192F8508-0C7D-BDEA-294F-9B7380F02D54}" dt="2021-05-17T18:38:13.740" v="579" actId="1076"/>
          <ac:spMkLst>
            <pc:docMk/>
            <pc:sldMk cId="217364917" sldId="276"/>
            <ac:spMk id="7" creationId="{1884B9CC-B6FD-4CC2-9204-B4CA822603C6}"/>
          </ac:spMkLst>
        </pc:spChg>
        <pc:spChg chg="mod">
          <ac:chgData name="Oliwia Olbryś" userId="S::3258497u@skrzyszow.org::3bad7c64-a74a-4990-a136-1b3413b40bd7" providerId="AD" clId="Web-{192F8508-0C7D-BDEA-294F-9B7380F02D54}" dt="2021-05-17T18:42:07.449" v="618" actId="1076"/>
          <ac:spMkLst>
            <pc:docMk/>
            <pc:sldMk cId="217364917" sldId="276"/>
            <ac:spMk id="8" creationId="{313B5A27-1F96-428A-A47E-CAC844CF5EDD}"/>
          </ac:spMkLst>
        </pc:spChg>
        <pc:spChg chg="mod">
          <ac:chgData name="Oliwia Olbryś" userId="S::3258497u@skrzyszow.org::3bad7c64-a74a-4990-a136-1b3413b40bd7" providerId="AD" clId="Web-{192F8508-0C7D-BDEA-294F-9B7380F02D54}" dt="2021-05-17T18:42:30.449" v="620" actId="1076"/>
          <ac:spMkLst>
            <pc:docMk/>
            <pc:sldMk cId="217364917" sldId="276"/>
            <ac:spMk id="9" creationId="{E7E758FC-ECA0-4598-BCB8-478E97137DC0}"/>
          </ac:spMkLst>
        </pc:spChg>
        <pc:spChg chg="mod">
          <ac:chgData name="Oliwia Olbryś" userId="S::3258497u@skrzyszow.org::3bad7c64-a74a-4990-a136-1b3413b40bd7" providerId="AD" clId="Web-{192F8508-0C7D-BDEA-294F-9B7380F02D54}" dt="2021-05-17T18:42:45.371" v="623" actId="1076"/>
          <ac:spMkLst>
            <pc:docMk/>
            <pc:sldMk cId="217364917" sldId="276"/>
            <ac:spMk id="10" creationId="{B6D02362-5F37-414C-ADB6-3F80246B5BA6}"/>
          </ac:spMkLst>
        </pc:spChg>
        <pc:spChg chg="mod">
          <ac:chgData name="Oliwia Olbryś" userId="S::3258497u@skrzyszow.org::3bad7c64-a74a-4990-a136-1b3413b40bd7" providerId="AD" clId="Web-{192F8508-0C7D-BDEA-294F-9B7380F02D54}" dt="2021-05-17T18:43:08.513" v="628" actId="1076"/>
          <ac:spMkLst>
            <pc:docMk/>
            <pc:sldMk cId="217364917" sldId="276"/>
            <ac:spMk id="11" creationId="{3DD40C8C-4B79-4553-B628-AB2350DB9245}"/>
          </ac:spMkLst>
        </pc:spChg>
        <pc:picChg chg="mod">
          <ac:chgData name="Oliwia Olbryś" userId="S::3258497u@skrzyszow.org::3bad7c64-a74a-4990-a136-1b3413b40bd7" providerId="AD" clId="Web-{192F8508-0C7D-BDEA-294F-9B7380F02D54}" dt="2021-05-17T18:35:23.502" v="520"/>
          <ac:picMkLst>
            <pc:docMk/>
            <pc:sldMk cId="217364917" sldId="276"/>
            <ac:picMk id="12" creationId="{A6E1F7BB-94EC-4A96-A4A4-DBF6415111D7}"/>
          </ac:picMkLst>
        </pc:picChg>
        <pc:picChg chg="mod">
          <ac:chgData name="Oliwia Olbryś" userId="S::3258497u@skrzyszow.org::3bad7c64-a74a-4990-a136-1b3413b40bd7" providerId="AD" clId="Web-{192F8508-0C7D-BDEA-294F-9B7380F02D54}" dt="2021-05-17T18:35:19.502" v="519"/>
          <ac:picMkLst>
            <pc:docMk/>
            <pc:sldMk cId="217364917" sldId="276"/>
            <ac:picMk id="13" creationId="{C8B753D1-1397-4ADC-BCE5-1C2E12F65172}"/>
          </ac:picMkLst>
        </pc:picChg>
        <pc:picChg chg="mod">
          <ac:chgData name="Oliwia Olbryś" userId="S::3258497u@skrzyszow.org::3bad7c64-a74a-4990-a136-1b3413b40bd7" providerId="AD" clId="Web-{192F8508-0C7D-BDEA-294F-9B7380F02D54}" dt="2021-05-17T18:41:44.167" v="612" actId="14100"/>
          <ac:picMkLst>
            <pc:docMk/>
            <pc:sldMk cId="217364917" sldId="276"/>
            <ac:picMk id="14" creationId="{DE0A4D66-E7A5-4D4E-8AE1-BF79D71BC38C}"/>
          </ac:picMkLst>
        </pc:picChg>
        <pc:picChg chg="mod">
          <ac:chgData name="Oliwia Olbryś" userId="S::3258497u@skrzyszow.org::3bad7c64-a74a-4990-a136-1b3413b40bd7" providerId="AD" clId="Web-{192F8508-0C7D-BDEA-294F-9B7380F02D54}" dt="2021-05-17T18:43:23.638" v="633" actId="1076"/>
          <ac:picMkLst>
            <pc:docMk/>
            <pc:sldMk cId="217364917" sldId="276"/>
            <ac:picMk id="15" creationId="{09543AB1-B153-4420-BC40-D5DD8650765A}"/>
          </ac:picMkLst>
        </pc:picChg>
        <pc:picChg chg="mod">
          <ac:chgData name="Oliwia Olbryś" userId="S::3258497u@skrzyszow.org::3bad7c64-a74a-4990-a136-1b3413b40bd7" providerId="AD" clId="Web-{192F8508-0C7D-BDEA-294F-9B7380F02D54}" dt="2021-05-17T18:43:26.169" v="634" actId="1076"/>
          <ac:picMkLst>
            <pc:docMk/>
            <pc:sldMk cId="217364917" sldId="276"/>
            <ac:picMk id="16" creationId="{D1B74485-DD8E-4938-8C4D-318DC4473234}"/>
          </ac:picMkLst>
        </pc:picChg>
        <pc:picChg chg="mod">
          <ac:chgData name="Oliwia Olbryś" userId="S::3258497u@skrzyszow.org::3bad7c64-a74a-4990-a136-1b3413b40bd7" providerId="AD" clId="Web-{192F8508-0C7D-BDEA-294F-9B7380F02D54}" dt="2021-05-17T18:43:10.450" v="629" actId="1076"/>
          <ac:picMkLst>
            <pc:docMk/>
            <pc:sldMk cId="217364917" sldId="276"/>
            <ac:picMk id="17" creationId="{A1578931-CA5A-4115-A05A-9319506E1C57}"/>
          </ac:picMkLst>
        </pc:picChg>
        <pc:picChg chg="add mod ord">
          <ac:chgData name="Oliwia Olbryś" userId="S::3258497u@skrzyszow.org::3bad7c64-a74a-4990-a136-1b3413b40bd7" providerId="AD" clId="Web-{192F8508-0C7D-BDEA-294F-9B7380F02D54}" dt="2021-05-17T18:41:38.698" v="611" actId="14100"/>
          <ac:picMkLst>
            <pc:docMk/>
            <pc:sldMk cId="217364917" sldId="276"/>
            <ac:picMk id="19" creationId="{3AE46576-7684-4348-A548-126ED75F2F8D}"/>
          </ac:picMkLst>
        </pc:picChg>
      </pc:sldChg>
    </pc:docChg>
  </pc:docChgLst>
  <pc:docChgLst>
    <pc:chgData name="Oliwia Olbryś" userId="S::3258497u@skrzyszow.org::3bad7c64-a74a-4990-a136-1b3413b40bd7" providerId="AD" clId="Web-{6688C89F-A053-2000-E263-AD7CEBE7581F}"/>
    <pc:docChg chg="addSld delSld modSld">
      <pc:chgData name="Oliwia Olbryś" userId="S::3258497u@skrzyszow.org::3bad7c64-a74a-4990-a136-1b3413b40bd7" providerId="AD" clId="Web-{6688C89F-A053-2000-E263-AD7CEBE7581F}" dt="2021-05-16T18:19:14.749" v="74" actId="20577"/>
      <pc:docMkLst>
        <pc:docMk/>
      </pc:docMkLst>
      <pc:sldChg chg="modSp del">
        <pc:chgData name="Oliwia Olbryś" userId="S::3258497u@skrzyszow.org::3bad7c64-a74a-4990-a136-1b3413b40bd7" providerId="AD" clId="Web-{6688C89F-A053-2000-E263-AD7CEBE7581F}" dt="2021-05-16T18:16:03.120" v="49"/>
        <pc:sldMkLst>
          <pc:docMk/>
          <pc:sldMk cId="2681812721" sldId="260"/>
        </pc:sldMkLst>
        <pc:spChg chg="mod">
          <ac:chgData name="Oliwia Olbryś" userId="S::3258497u@skrzyszow.org::3bad7c64-a74a-4990-a136-1b3413b40bd7" providerId="AD" clId="Web-{6688C89F-A053-2000-E263-AD7CEBE7581F}" dt="2021-05-16T18:10:22.893" v="8" actId="20577"/>
          <ac:spMkLst>
            <pc:docMk/>
            <pc:sldMk cId="2681812721" sldId="260"/>
            <ac:spMk id="2" creationId="{63AA8A7A-904B-456D-90AD-5007F0CA87A2}"/>
          </ac:spMkLst>
        </pc:spChg>
      </pc:sldChg>
      <pc:sldChg chg="del">
        <pc:chgData name="Oliwia Olbryś" userId="S::3258497u@skrzyszow.org::3bad7c64-a74a-4990-a136-1b3413b40bd7" providerId="AD" clId="Web-{6688C89F-A053-2000-E263-AD7CEBE7581F}" dt="2021-05-16T18:16:08.417" v="50"/>
        <pc:sldMkLst>
          <pc:docMk/>
          <pc:sldMk cId="3842778913" sldId="261"/>
        </pc:sldMkLst>
      </pc:sldChg>
      <pc:sldChg chg="del">
        <pc:chgData name="Oliwia Olbryś" userId="S::3258497u@skrzyszow.org::3bad7c64-a74a-4990-a136-1b3413b40bd7" providerId="AD" clId="Web-{6688C89F-A053-2000-E263-AD7CEBE7581F}" dt="2021-05-16T18:16:11.105" v="51"/>
        <pc:sldMkLst>
          <pc:docMk/>
          <pc:sldMk cId="3898484063" sldId="263"/>
        </pc:sldMkLst>
      </pc:sldChg>
      <pc:sldChg chg="addSp modSp new">
        <pc:chgData name="Oliwia Olbryś" userId="S::3258497u@skrzyszow.org::3bad7c64-a74a-4990-a136-1b3413b40bd7" providerId="AD" clId="Web-{6688C89F-A053-2000-E263-AD7CEBE7581F}" dt="2021-05-16T18:19:14.749" v="74" actId="20577"/>
        <pc:sldMkLst>
          <pc:docMk/>
          <pc:sldMk cId="2925314621" sldId="266"/>
        </pc:sldMkLst>
        <pc:spChg chg="mod">
          <ac:chgData name="Oliwia Olbryś" userId="S::3258497u@skrzyszow.org::3bad7c64-a74a-4990-a136-1b3413b40bd7" providerId="AD" clId="Web-{6688C89F-A053-2000-E263-AD7CEBE7581F}" dt="2021-05-16T18:10:56.815" v="22" actId="20577"/>
          <ac:spMkLst>
            <pc:docMk/>
            <pc:sldMk cId="2925314621" sldId="266"/>
            <ac:spMk id="2" creationId="{743CD574-37A8-43D3-AFE1-FFF785795503}"/>
          </ac:spMkLst>
        </pc:spChg>
        <pc:spChg chg="add mod">
          <ac:chgData name="Oliwia Olbryś" userId="S::3258497u@skrzyszow.org::3bad7c64-a74a-4990-a136-1b3413b40bd7" providerId="AD" clId="Web-{6688C89F-A053-2000-E263-AD7CEBE7581F}" dt="2021-05-16T18:19:14.749" v="74" actId="20577"/>
          <ac:spMkLst>
            <pc:docMk/>
            <pc:sldMk cId="2925314621" sldId="266"/>
            <ac:spMk id="5" creationId="{3444FF8B-66C1-46DF-99AE-A014312C37DC}"/>
          </ac:spMkLst>
        </pc:spChg>
        <pc:picChg chg="add ord">
          <ac:chgData name="Oliwia Olbryś" userId="S::3258497u@skrzyszow.org::3bad7c64-a74a-4990-a136-1b3413b40bd7" providerId="AD" clId="Web-{6688C89F-A053-2000-E263-AD7CEBE7581F}" dt="2021-05-16T18:18:09.248" v="53"/>
          <ac:picMkLst>
            <pc:docMk/>
            <pc:sldMk cId="2925314621" sldId="266"/>
            <ac:picMk id="4" creationId="{EF4086F5-809F-499A-B5F7-D52B523C6EA1}"/>
          </ac:picMkLst>
        </pc:picChg>
      </pc:sldChg>
      <pc:sldChg chg="modSp new">
        <pc:chgData name="Oliwia Olbryś" userId="S::3258497u@skrzyszow.org::3bad7c64-a74a-4990-a136-1b3413b40bd7" providerId="AD" clId="Web-{6688C89F-A053-2000-E263-AD7CEBE7581F}" dt="2021-05-16T18:11:20.081" v="36" actId="20577"/>
        <pc:sldMkLst>
          <pc:docMk/>
          <pc:sldMk cId="4215415932" sldId="267"/>
        </pc:sldMkLst>
        <pc:spChg chg="mod">
          <ac:chgData name="Oliwia Olbryś" userId="S::3258497u@skrzyszow.org::3bad7c64-a74a-4990-a136-1b3413b40bd7" providerId="AD" clId="Web-{6688C89F-A053-2000-E263-AD7CEBE7581F}" dt="2021-05-16T18:11:20.081" v="36" actId="20577"/>
          <ac:spMkLst>
            <pc:docMk/>
            <pc:sldMk cId="4215415932" sldId="267"/>
            <ac:spMk id="2" creationId="{A3BA9257-A945-44E0-A1B4-695204A90094}"/>
          </ac:spMkLst>
        </pc:spChg>
      </pc:sldChg>
      <pc:sldChg chg="modSp new">
        <pc:chgData name="Oliwia Olbryś" userId="S::3258497u@skrzyszow.org::3bad7c64-a74a-4990-a136-1b3413b40bd7" providerId="AD" clId="Web-{6688C89F-A053-2000-E263-AD7CEBE7581F}" dt="2021-05-16T18:12:25.287" v="48" actId="20577"/>
        <pc:sldMkLst>
          <pc:docMk/>
          <pc:sldMk cId="3869190767" sldId="268"/>
        </pc:sldMkLst>
        <pc:spChg chg="mod">
          <ac:chgData name="Oliwia Olbryś" userId="S::3258497u@skrzyszow.org::3bad7c64-a74a-4990-a136-1b3413b40bd7" providerId="AD" clId="Web-{6688C89F-A053-2000-E263-AD7CEBE7581F}" dt="2021-05-16T18:12:25.287" v="48" actId="20577"/>
          <ac:spMkLst>
            <pc:docMk/>
            <pc:sldMk cId="3869190767" sldId="268"/>
            <ac:spMk id="2" creationId="{AF110D52-D76A-4A1A-B87F-12967F443B5C}"/>
          </ac:spMkLst>
        </pc:spChg>
      </pc:sldChg>
    </pc:docChg>
  </pc:docChgLst>
  <pc:docChgLst>
    <pc:chgData name="Gość" userId="S::urn:spo:anon#357dbb7719713522e3662690ab767e06dfbc9d104c2e1a035583f0d64f6c25b5::" providerId="AD" clId="Web-{6D18A3F6-A9B3-073F-1E1D-95B1AE6B788B}"/>
    <pc:docChg chg="addSld delSld modSld">
      <pc:chgData name="Gość" userId="S::urn:spo:anon#357dbb7719713522e3662690ab767e06dfbc9d104c2e1a035583f0d64f6c25b5::" providerId="AD" clId="Web-{6D18A3F6-A9B3-073F-1E1D-95B1AE6B788B}" dt="2021-05-17T18:42:57.705" v="965" actId="1076"/>
      <pc:docMkLst>
        <pc:docMk/>
      </pc:docMkLst>
      <pc:sldChg chg="addSp delSp modSp mod setBg setClrOvrMap">
        <pc:chgData name="Gość" userId="S::urn:spo:anon#357dbb7719713522e3662690ab767e06dfbc9d104c2e1a035583f0d64f6c25b5::" providerId="AD" clId="Web-{6D18A3F6-A9B3-073F-1E1D-95B1AE6B788B}" dt="2021-05-17T17:39:24.120" v="635"/>
        <pc:sldMkLst>
          <pc:docMk/>
          <pc:sldMk cId="109857222" sldId="256"/>
        </pc:sldMkLst>
        <pc:spChg chg="mod">
          <ac:chgData name="Gość" userId="S::urn:spo:anon#357dbb7719713522e3662690ab767e06dfbc9d104c2e1a035583f0d64f6c25b5::" providerId="AD" clId="Web-{6D18A3F6-A9B3-073F-1E1D-95B1AE6B788B}" dt="2021-05-17T17:06:22.070" v="382"/>
          <ac:spMkLst>
            <pc:docMk/>
            <pc:sldMk cId="109857222" sldId="256"/>
            <ac:spMk id="2" creationId="{00000000-0000-0000-0000-000000000000}"/>
          </ac:spMkLst>
        </pc:spChg>
        <pc:spChg chg="del mod">
          <ac:chgData name="Gość" userId="S::urn:spo:anon#357dbb7719713522e3662690ab767e06dfbc9d104c2e1a035583f0d64f6c25b5::" providerId="AD" clId="Web-{6D18A3F6-A9B3-073F-1E1D-95B1AE6B788B}" dt="2021-05-17T17:39:24.120" v="635"/>
          <ac:spMkLst>
            <pc:docMk/>
            <pc:sldMk cId="109857222" sldId="256"/>
            <ac:spMk id="3" creationId="{00000000-0000-0000-0000-000000000000}"/>
          </ac:spMkLst>
        </pc:spChg>
        <pc:spChg chg="del">
          <ac:chgData name="Gość" userId="S::urn:spo:anon#357dbb7719713522e3662690ab767e06dfbc9d104c2e1a035583f0d64f6c25b5::" providerId="AD" clId="Web-{6D18A3F6-A9B3-073F-1E1D-95B1AE6B788B}" dt="2021-05-17T17:06:22.070" v="382"/>
          <ac:spMkLst>
            <pc:docMk/>
            <pc:sldMk cId="109857222" sldId="256"/>
            <ac:spMk id="9" creationId="{E49CC64F-7275-4E33-961B-0C5CDC439875}"/>
          </ac:spMkLst>
        </pc:spChg>
        <pc:spChg chg="add">
          <ac:chgData name="Gość" userId="S::urn:spo:anon#357dbb7719713522e3662690ab767e06dfbc9d104c2e1a035583f0d64f6c25b5::" providerId="AD" clId="Web-{6D18A3F6-A9B3-073F-1E1D-95B1AE6B788B}" dt="2021-05-17T17:06:22.070" v="382"/>
          <ac:spMkLst>
            <pc:docMk/>
            <pc:sldMk cId="109857222" sldId="256"/>
            <ac:spMk id="15" creationId="{F8446B12-7391-4711-8B31-112A0B896C76}"/>
          </ac:spMkLst>
        </pc:spChg>
        <pc:grpChg chg="add">
          <ac:chgData name="Gość" userId="S::urn:spo:anon#357dbb7719713522e3662690ab767e06dfbc9d104c2e1a035583f0d64f6c25b5::" providerId="AD" clId="Web-{6D18A3F6-A9B3-073F-1E1D-95B1AE6B788B}" dt="2021-05-17T17:06:22.070" v="382"/>
          <ac:grpSpMkLst>
            <pc:docMk/>
            <pc:sldMk cId="109857222" sldId="256"/>
            <ac:grpSpMk id="17" creationId="{4252769E-B9F0-4068-A645-5BBEF16E9C28}"/>
          </ac:grpSpMkLst>
        </pc:grpChg>
        <pc:picChg chg="add del mod">
          <ac:chgData name="Gość" userId="S::urn:spo:anon#357dbb7719713522e3662690ab767e06dfbc9d104c2e1a035583f0d64f6c25b5::" providerId="AD" clId="Web-{6D18A3F6-A9B3-073F-1E1D-95B1AE6B788B}" dt="2021-05-17T17:06:12.070" v="381"/>
          <ac:picMkLst>
            <pc:docMk/>
            <pc:sldMk cId="109857222" sldId="256"/>
            <ac:picMk id="8" creationId="{8D5B71FC-831D-4B44-8DD4-2AA2F75DDFB7}"/>
          </ac:picMkLst>
        </pc:picChg>
        <pc:picChg chg="add mod">
          <ac:chgData name="Gość" userId="S::urn:spo:anon#357dbb7719713522e3662690ab767e06dfbc9d104c2e1a035583f0d64f6c25b5::" providerId="AD" clId="Web-{6D18A3F6-A9B3-073F-1E1D-95B1AE6B788B}" dt="2021-05-17T17:06:22.070" v="382"/>
          <ac:picMkLst>
            <pc:docMk/>
            <pc:sldMk cId="109857222" sldId="256"/>
            <ac:picMk id="10" creationId="{8C4FC402-3950-429B-B600-B6AF05D44F93}"/>
          </ac:picMkLst>
        </pc:picChg>
      </pc:sldChg>
      <pc:sldChg chg="addSp modSp del">
        <pc:chgData name="Gość" userId="S::urn:spo:anon#357dbb7719713522e3662690ab767e06dfbc9d104c2e1a035583f0d64f6c25b5::" providerId="AD" clId="Web-{6D18A3F6-A9B3-073F-1E1D-95B1AE6B788B}" dt="2021-05-17T17:37:17.993" v="634"/>
        <pc:sldMkLst>
          <pc:docMk/>
          <pc:sldMk cId="341470451" sldId="259"/>
        </pc:sldMkLst>
        <pc:picChg chg="add mod">
          <ac:chgData name="Gość" userId="S::urn:spo:anon#357dbb7719713522e3662690ab767e06dfbc9d104c2e1a035583f0d64f6c25b5::" providerId="AD" clId="Web-{6D18A3F6-A9B3-073F-1E1D-95B1AE6B788B}" dt="2021-05-17T16:53:16.603" v="335"/>
          <ac:picMkLst>
            <pc:docMk/>
            <pc:sldMk cId="341470451" sldId="259"/>
            <ac:picMk id="3" creationId="{99850805-A451-4C26-9434-E2A39A564BDD}"/>
          </ac:picMkLst>
        </pc:picChg>
      </pc:sldChg>
      <pc:sldChg chg="modSp addAnim modAnim">
        <pc:chgData name="Gość" userId="S::urn:spo:anon#357dbb7719713522e3662690ab767e06dfbc9d104c2e1a035583f0d64f6c25b5::" providerId="AD" clId="Web-{6D18A3F6-A9B3-073F-1E1D-95B1AE6B788B}" dt="2021-05-17T17:17:32.894" v="485"/>
        <pc:sldMkLst>
          <pc:docMk/>
          <pc:sldMk cId="2665448950" sldId="262"/>
        </pc:sldMkLst>
        <pc:spChg chg="mod">
          <ac:chgData name="Gość" userId="S::urn:spo:anon#357dbb7719713522e3662690ab767e06dfbc9d104c2e1a035583f0d64f6c25b5::" providerId="AD" clId="Web-{6D18A3F6-A9B3-073F-1E1D-95B1AE6B788B}" dt="2021-05-17T16:55:36.528" v="347" actId="20577"/>
          <ac:spMkLst>
            <pc:docMk/>
            <pc:sldMk cId="2665448950" sldId="262"/>
            <ac:spMk id="2" creationId="{86AD7C93-E755-4816-B4E2-B4F694B12DD9}"/>
          </ac:spMkLst>
        </pc:spChg>
        <pc:spChg chg="mod">
          <ac:chgData name="Gość" userId="S::urn:spo:anon#357dbb7719713522e3662690ab767e06dfbc9d104c2e1a035583f0d64f6c25b5::" providerId="AD" clId="Web-{6D18A3F6-A9B3-073F-1E1D-95B1AE6B788B}" dt="2021-05-17T16:20:05.631" v="51" actId="1076"/>
          <ac:spMkLst>
            <pc:docMk/>
            <pc:sldMk cId="2665448950" sldId="262"/>
            <ac:spMk id="8" creationId="{1CE3D3D2-7DC6-4EAE-BC12-0C0284BC5530}"/>
          </ac:spMkLst>
        </pc:spChg>
        <pc:picChg chg="mod">
          <ac:chgData name="Gość" userId="S::urn:spo:anon#357dbb7719713522e3662690ab767e06dfbc9d104c2e1a035583f0d64f6c25b5::" providerId="AD" clId="Web-{6D18A3F6-A9B3-073F-1E1D-95B1AE6B788B}" dt="2021-05-17T16:19:56.318" v="50" actId="1076"/>
          <ac:picMkLst>
            <pc:docMk/>
            <pc:sldMk cId="2665448950" sldId="262"/>
            <ac:picMk id="4" creationId="{E0723CD9-8025-480C-953F-FF035F969515}"/>
          </ac:picMkLst>
        </pc:picChg>
      </pc:sldChg>
      <pc:sldChg chg="modSp">
        <pc:chgData name="Gość" userId="S::urn:spo:anon#357dbb7719713522e3662690ab767e06dfbc9d104c2e1a035583f0d64f6c25b5::" providerId="AD" clId="Web-{6D18A3F6-A9B3-073F-1E1D-95B1AE6B788B}" dt="2021-05-17T16:55:48.903" v="352" actId="20577"/>
        <pc:sldMkLst>
          <pc:docMk/>
          <pc:sldMk cId="1922212502" sldId="264"/>
        </pc:sldMkLst>
        <pc:spChg chg="mod">
          <ac:chgData name="Gość" userId="S::urn:spo:anon#357dbb7719713522e3662690ab767e06dfbc9d104c2e1a035583f0d64f6c25b5::" providerId="AD" clId="Web-{6D18A3F6-A9B3-073F-1E1D-95B1AE6B788B}" dt="2021-05-17T16:55:48.903" v="352" actId="20577"/>
          <ac:spMkLst>
            <pc:docMk/>
            <pc:sldMk cId="1922212502" sldId="264"/>
            <ac:spMk id="2" creationId="{DD4F7961-15D0-42D4-B3A8-CB3A9FC8993A}"/>
          </ac:spMkLst>
        </pc:spChg>
        <pc:picChg chg="mod">
          <ac:chgData name="Gość" userId="S::urn:spo:anon#357dbb7719713522e3662690ab767e06dfbc9d104c2e1a035583f0d64f6c25b5::" providerId="AD" clId="Web-{6D18A3F6-A9B3-073F-1E1D-95B1AE6B788B}" dt="2021-05-17T16:55:12.855" v="342" actId="1076"/>
          <ac:picMkLst>
            <pc:docMk/>
            <pc:sldMk cId="1922212502" sldId="264"/>
            <ac:picMk id="4" creationId="{04B5AB63-402E-48F1-8EE7-BD851E9AD1FA}"/>
          </ac:picMkLst>
        </pc:picChg>
      </pc:sldChg>
      <pc:sldChg chg="addSp delSp modSp">
        <pc:chgData name="Gość" userId="S::urn:spo:anon#357dbb7719713522e3662690ab767e06dfbc9d104c2e1a035583f0d64f6c25b5::" providerId="AD" clId="Web-{6D18A3F6-A9B3-073F-1E1D-95B1AE6B788B}" dt="2021-05-17T17:34:16.771" v="633" actId="20577"/>
        <pc:sldMkLst>
          <pc:docMk/>
          <pc:sldMk cId="37802414" sldId="265"/>
        </pc:sldMkLst>
        <pc:spChg chg="mod">
          <ac:chgData name="Gość" userId="S::urn:spo:anon#357dbb7719713522e3662690ab767e06dfbc9d104c2e1a035583f0d64f6c25b5::" providerId="AD" clId="Web-{6D18A3F6-A9B3-073F-1E1D-95B1AE6B788B}" dt="2021-05-17T17:34:16.771" v="633" actId="20577"/>
          <ac:spMkLst>
            <pc:docMk/>
            <pc:sldMk cId="37802414" sldId="265"/>
            <ac:spMk id="2" creationId="{E8202951-8456-4F6E-A901-1513D5A24293}"/>
          </ac:spMkLst>
        </pc:spChg>
        <pc:spChg chg="mod">
          <ac:chgData name="Gość" userId="S::urn:spo:anon#357dbb7719713522e3662690ab767e06dfbc9d104c2e1a035583f0d64f6c25b5::" providerId="AD" clId="Web-{6D18A3F6-A9B3-073F-1E1D-95B1AE6B788B}" dt="2021-05-17T16:47:52.550" v="316"/>
          <ac:spMkLst>
            <pc:docMk/>
            <pc:sldMk cId="37802414" sldId="265"/>
            <ac:spMk id="3" creationId="{FC97E902-DCFD-45D2-935F-07F393BD4C6A}"/>
          </ac:spMkLst>
        </pc:spChg>
        <pc:spChg chg="add del mod">
          <ac:chgData name="Gość" userId="S::urn:spo:anon#357dbb7719713522e3662690ab767e06dfbc9d104c2e1a035583f0d64f6c25b5::" providerId="AD" clId="Web-{6D18A3F6-A9B3-073F-1E1D-95B1AE6B788B}" dt="2021-05-17T17:31:11.393" v="627"/>
          <ac:spMkLst>
            <pc:docMk/>
            <pc:sldMk cId="37802414" sldId="265"/>
            <ac:spMk id="4" creationId="{FAE1BE5A-9FB2-49A8-881F-A46F4ADC58A0}"/>
          </ac:spMkLst>
        </pc:spChg>
        <pc:spChg chg="mod">
          <ac:chgData name="Gość" userId="S::urn:spo:anon#357dbb7719713522e3662690ab767e06dfbc9d104c2e1a035583f0d64f6c25b5::" providerId="AD" clId="Web-{6D18A3F6-A9B3-073F-1E1D-95B1AE6B788B}" dt="2021-05-17T17:31:03.314" v="625" actId="20577"/>
          <ac:spMkLst>
            <pc:docMk/>
            <pc:sldMk cId="37802414" sldId="265"/>
            <ac:spMk id="5" creationId="{B96FE7E9-8410-4F0D-8503-D8A3308BC648}"/>
          </ac:spMkLst>
        </pc:spChg>
        <pc:picChg chg="mod">
          <ac:chgData name="Gość" userId="S::urn:spo:anon#357dbb7719713522e3662690ab767e06dfbc9d104c2e1a035583f0d64f6c25b5::" providerId="AD" clId="Web-{6D18A3F6-A9B3-073F-1E1D-95B1AE6B788B}" dt="2021-05-17T16:48:40.333" v="321" actId="14100"/>
          <ac:picMkLst>
            <pc:docMk/>
            <pc:sldMk cId="37802414" sldId="265"/>
            <ac:picMk id="6" creationId="{519415F9-DC4D-4573-892F-7194C0E6E9AD}"/>
          </ac:picMkLst>
        </pc:picChg>
        <pc:picChg chg="mod">
          <ac:chgData name="Gość" userId="S::urn:spo:anon#357dbb7719713522e3662690ab767e06dfbc9d104c2e1a035583f0d64f6c25b5::" providerId="AD" clId="Web-{6D18A3F6-A9B3-073F-1E1D-95B1AE6B788B}" dt="2021-05-17T16:50:02.787" v="324" actId="1076"/>
          <ac:picMkLst>
            <pc:docMk/>
            <pc:sldMk cId="37802414" sldId="265"/>
            <ac:picMk id="9" creationId="{0233F501-4649-44B6-9FF6-D7FF1ECD9430}"/>
          </ac:picMkLst>
        </pc:picChg>
        <pc:picChg chg="mod">
          <ac:chgData name="Gość" userId="S::urn:spo:anon#357dbb7719713522e3662690ab767e06dfbc9d104c2e1a035583f0d64f6c25b5::" providerId="AD" clId="Web-{6D18A3F6-A9B3-073F-1E1D-95B1AE6B788B}" dt="2021-05-17T16:49:58.459" v="323" actId="1076"/>
          <ac:picMkLst>
            <pc:docMk/>
            <pc:sldMk cId="37802414" sldId="265"/>
            <ac:picMk id="10" creationId="{158A5C0F-B501-48A2-9BAB-D0558490D53D}"/>
          </ac:picMkLst>
        </pc:picChg>
      </pc:sldChg>
      <pc:sldChg chg="modSp">
        <pc:chgData name="Gość" userId="S::urn:spo:anon#357dbb7719713522e3662690ab767e06dfbc9d104c2e1a035583f0d64f6c25b5::" providerId="AD" clId="Web-{6D18A3F6-A9B3-073F-1E1D-95B1AE6B788B}" dt="2021-05-17T16:55:57.966" v="353" actId="20577"/>
        <pc:sldMkLst>
          <pc:docMk/>
          <pc:sldMk cId="2925314621" sldId="266"/>
        </pc:sldMkLst>
        <pc:spChg chg="mod">
          <ac:chgData name="Gość" userId="S::urn:spo:anon#357dbb7719713522e3662690ab767e06dfbc9d104c2e1a035583f0d64f6c25b5::" providerId="AD" clId="Web-{6D18A3F6-A9B3-073F-1E1D-95B1AE6B788B}" dt="2021-05-17T16:55:57.966" v="353" actId="20577"/>
          <ac:spMkLst>
            <pc:docMk/>
            <pc:sldMk cId="2925314621" sldId="266"/>
            <ac:spMk id="2" creationId="{743CD574-37A8-43D3-AFE1-FFF785795503}"/>
          </ac:spMkLst>
        </pc:spChg>
      </pc:sldChg>
      <pc:sldChg chg="modSp">
        <pc:chgData name="Gość" userId="S::urn:spo:anon#357dbb7719713522e3662690ab767e06dfbc9d104c2e1a035583f0d64f6c25b5::" providerId="AD" clId="Web-{6D18A3F6-A9B3-073F-1E1D-95B1AE6B788B}" dt="2021-05-17T16:56:09.622" v="354" actId="20577"/>
        <pc:sldMkLst>
          <pc:docMk/>
          <pc:sldMk cId="4215415932" sldId="267"/>
        </pc:sldMkLst>
        <pc:spChg chg="mod">
          <ac:chgData name="Gość" userId="S::urn:spo:anon#357dbb7719713522e3662690ab767e06dfbc9d104c2e1a035583f0d64f6c25b5::" providerId="AD" clId="Web-{6D18A3F6-A9B3-073F-1E1D-95B1AE6B788B}" dt="2021-05-17T16:56:09.622" v="354" actId="20577"/>
          <ac:spMkLst>
            <pc:docMk/>
            <pc:sldMk cId="4215415932" sldId="267"/>
            <ac:spMk id="2" creationId="{A3BA9257-A945-44E0-A1B4-695204A90094}"/>
          </ac:spMkLst>
        </pc:spChg>
      </pc:sldChg>
      <pc:sldChg chg="modSp">
        <pc:chgData name="Gość" userId="S::urn:spo:anon#357dbb7719713522e3662690ab767e06dfbc9d104c2e1a035583f0d64f6c25b5::" providerId="AD" clId="Web-{6D18A3F6-A9B3-073F-1E1D-95B1AE6B788B}" dt="2021-05-17T17:12:15.045" v="384" actId="20577"/>
        <pc:sldMkLst>
          <pc:docMk/>
          <pc:sldMk cId="3869190767" sldId="268"/>
        </pc:sldMkLst>
        <pc:spChg chg="mod">
          <ac:chgData name="Gość" userId="S::urn:spo:anon#357dbb7719713522e3662690ab767e06dfbc9d104c2e1a035583f0d64f6c25b5::" providerId="AD" clId="Web-{6D18A3F6-A9B3-073F-1E1D-95B1AE6B788B}" dt="2021-05-17T16:56:24.591" v="355" actId="20577"/>
          <ac:spMkLst>
            <pc:docMk/>
            <pc:sldMk cId="3869190767" sldId="268"/>
            <ac:spMk id="2" creationId="{AF110D52-D76A-4A1A-B87F-12967F443B5C}"/>
          </ac:spMkLst>
        </pc:spChg>
        <pc:spChg chg="mod">
          <ac:chgData name="Gość" userId="S::urn:spo:anon#357dbb7719713522e3662690ab767e06dfbc9d104c2e1a035583f0d64f6c25b5::" providerId="AD" clId="Web-{6D18A3F6-A9B3-073F-1E1D-95B1AE6B788B}" dt="2021-05-17T17:12:15.045" v="384" actId="20577"/>
          <ac:spMkLst>
            <pc:docMk/>
            <pc:sldMk cId="3869190767" sldId="268"/>
            <ac:spMk id="3" creationId="{0248DC63-57AD-45D8-B974-29BF6792D4EA}"/>
          </ac:spMkLst>
        </pc:spChg>
      </pc:sldChg>
      <pc:sldChg chg="addSp modSp addAnim delAnim modAnim">
        <pc:chgData name="Gość" userId="S::urn:spo:anon#357dbb7719713522e3662690ab767e06dfbc9d104c2e1a035583f0d64f6c25b5::" providerId="AD" clId="Web-{6D18A3F6-A9B3-073F-1E1D-95B1AE6B788B}" dt="2021-05-17T18:09:43.401" v="714" actId="20577"/>
        <pc:sldMkLst>
          <pc:docMk/>
          <pc:sldMk cId="2501904" sldId="269"/>
        </pc:sldMkLst>
        <pc:spChg chg="mod">
          <ac:chgData name="Gość" userId="S::urn:spo:anon#357dbb7719713522e3662690ab767e06dfbc9d104c2e1a035583f0d64f6c25b5::" providerId="AD" clId="Web-{6D18A3F6-A9B3-073F-1E1D-95B1AE6B788B}" dt="2021-05-17T18:08:08.696" v="688" actId="20577"/>
          <ac:spMkLst>
            <pc:docMk/>
            <pc:sldMk cId="2501904" sldId="269"/>
            <ac:spMk id="6" creationId="{7EFAFB84-14C8-4171-B5FF-15A3F8D2CF88}"/>
          </ac:spMkLst>
        </pc:spChg>
        <pc:spChg chg="mod">
          <ac:chgData name="Gość" userId="S::urn:spo:anon#357dbb7719713522e3662690ab767e06dfbc9d104c2e1a035583f0d64f6c25b5::" providerId="AD" clId="Web-{6D18A3F6-A9B3-073F-1E1D-95B1AE6B788B}" dt="2021-05-17T16:18:11.035" v="37" actId="1076"/>
          <ac:spMkLst>
            <pc:docMk/>
            <pc:sldMk cId="2501904" sldId="269"/>
            <ac:spMk id="7" creationId="{E2AC2922-750C-473F-BA17-14D4DB5B0F3F}"/>
          </ac:spMkLst>
        </pc:spChg>
        <pc:spChg chg="mod">
          <ac:chgData name="Gość" userId="S::urn:spo:anon#357dbb7719713522e3662690ab767e06dfbc9d104c2e1a035583f0d64f6c25b5::" providerId="AD" clId="Web-{6D18A3F6-A9B3-073F-1E1D-95B1AE6B788B}" dt="2021-05-17T16:18:16.004" v="38" actId="1076"/>
          <ac:spMkLst>
            <pc:docMk/>
            <pc:sldMk cId="2501904" sldId="269"/>
            <ac:spMk id="8" creationId="{F2589327-4196-46D7-A766-C56C4D8E0E19}"/>
          </ac:spMkLst>
        </pc:spChg>
        <pc:spChg chg="add mod ord">
          <ac:chgData name="Gość" userId="S::urn:spo:anon#357dbb7719713522e3662690ab767e06dfbc9d104c2e1a035583f0d64f6c25b5::" providerId="AD" clId="Web-{6D18A3F6-A9B3-073F-1E1D-95B1AE6B788B}" dt="2021-05-17T16:19:18.661" v="49" actId="14100"/>
          <ac:spMkLst>
            <pc:docMk/>
            <pc:sldMk cId="2501904" sldId="269"/>
            <ac:spMk id="11" creationId="{F51D046B-EA8B-434B-A2D1-125D9E1EBF3D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08:33.290" v="694" actId="1076"/>
          <ac:spMkLst>
            <pc:docMk/>
            <pc:sldMk cId="2501904" sldId="269"/>
            <ac:spMk id="12" creationId="{F5547DB5-4E53-47DC-A1EC-FDD5D4BB48B4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08:55.557" v="707" actId="1076"/>
          <ac:spMkLst>
            <pc:docMk/>
            <pc:sldMk cId="2501904" sldId="269"/>
            <ac:spMk id="13" creationId="{35B1916E-FC2C-4317-AB53-740C1BAA8A1C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09:43.401" v="714" actId="20577"/>
          <ac:spMkLst>
            <pc:docMk/>
            <pc:sldMk cId="2501904" sldId="269"/>
            <ac:spMk id="14" creationId="{2E55A560-F408-4273-831B-FE3E3F6DC707}"/>
          </ac:spMkLst>
        </pc:spChg>
        <pc:picChg chg="add mod">
          <ac:chgData name="Gość" userId="S::urn:spo:anon#357dbb7719713522e3662690ab767e06dfbc9d104c2e1a035583f0d64f6c25b5::" providerId="AD" clId="Web-{6D18A3F6-A9B3-073F-1E1D-95B1AE6B788B}" dt="2021-05-17T16:13:51.453" v="5"/>
          <ac:picMkLst>
            <pc:docMk/>
            <pc:sldMk cId="2501904" sldId="269"/>
            <ac:picMk id="4" creationId="{7DE90538-7BD5-4AAC-9A1F-F74C0A228A88}"/>
          </ac:picMkLst>
        </pc:picChg>
        <pc:picChg chg="add mod">
          <ac:chgData name="Gość" userId="S::urn:spo:anon#357dbb7719713522e3662690ab767e06dfbc9d104c2e1a035583f0d64f6c25b5::" providerId="AD" clId="Web-{6D18A3F6-A9B3-073F-1E1D-95B1AE6B788B}" dt="2021-05-17T16:14:33.531" v="12" actId="1076"/>
          <ac:picMkLst>
            <pc:docMk/>
            <pc:sldMk cId="2501904" sldId="269"/>
            <ac:picMk id="9" creationId="{233733EA-1DC0-4069-9324-A6BA3498D786}"/>
          </ac:picMkLst>
        </pc:picChg>
        <pc:picChg chg="add mod">
          <ac:chgData name="Gość" userId="S::urn:spo:anon#357dbb7719713522e3662690ab767e06dfbc9d104c2e1a035583f0d64f6c25b5::" providerId="AD" clId="Web-{6D18A3F6-A9B3-073F-1E1D-95B1AE6B788B}" dt="2021-05-17T16:17:10.128" v="24" actId="1076"/>
          <ac:picMkLst>
            <pc:docMk/>
            <pc:sldMk cId="2501904" sldId="269"/>
            <ac:picMk id="10" creationId="{4D7D3831-DE07-43D4-A807-E841B034C204}"/>
          </ac:picMkLst>
        </pc:picChg>
      </pc:sldChg>
      <pc:sldChg chg="addSp delSp modSp new addAnim modAnim">
        <pc:chgData name="Gość" userId="S::urn:spo:anon#357dbb7719713522e3662690ab767e06dfbc9d104c2e1a035583f0d64f6c25b5::" providerId="AD" clId="Web-{6D18A3F6-A9B3-073F-1E1D-95B1AE6B788B}" dt="2021-05-17T18:07:30.711" v="680" actId="1076"/>
        <pc:sldMkLst>
          <pc:docMk/>
          <pc:sldMk cId="185703215" sldId="270"/>
        </pc:sldMkLst>
        <pc:spChg chg="add mod">
          <ac:chgData name="Gość" userId="S::urn:spo:anon#357dbb7719713522e3662690ab767e06dfbc9d104c2e1a035583f0d64f6c25b5::" providerId="AD" clId="Web-{6D18A3F6-A9B3-073F-1E1D-95B1AE6B788B}" dt="2021-05-17T16:21:46.820" v="60" actId="1076"/>
          <ac:spMkLst>
            <pc:docMk/>
            <pc:sldMk cId="185703215" sldId="270"/>
            <ac:spMk id="3" creationId="{F9BF3840-9ED2-4CD4-AE45-1296103BBB72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6:22:24.915" v="67" actId="14100"/>
          <ac:spMkLst>
            <pc:docMk/>
            <pc:sldMk cId="185703215" sldId="270"/>
            <ac:spMk id="4" creationId="{438CC70F-5081-4572-83C1-7AC5B90CE280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6:23:39.994" v="109" actId="1076"/>
          <ac:spMkLst>
            <pc:docMk/>
            <pc:sldMk cId="185703215" sldId="270"/>
            <ac:spMk id="5" creationId="{A5D33A10-3D9B-42EA-9ECC-084A3B3583F9}"/>
          </ac:spMkLst>
        </pc:spChg>
        <pc:spChg chg="add mod ord">
          <ac:chgData name="Gość" userId="S::urn:spo:anon#357dbb7719713522e3662690ab767e06dfbc9d104c2e1a035583f0d64f6c25b5::" providerId="AD" clId="Web-{6D18A3F6-A9B3-073F-1E1D-95B1AE6B788B}" dt="2021-05-17T16:27:13.498" v="148" actId="1076"/>
          <ac:spMkLst>
            <pc:docMk/>
            <pc:sldMk cId="185703215" sldId="270"/>
            <ac:spMk id="11" creationId="{D4037BB9-C2E4-4466-B375-FE1512099E0E}"/>
          </ac:spMkLst>
        </pc:spChg>
        <pc:spChg chg="add del mod">
          <ac:chgData name="Gość" userId="S::urn:spo:anon#357dbb7719713522e3662690ab767e06dfbc9d104c2e1a035583f0d64f6c25b5::" providerId="AD" clId="Web-{6D18A3F6-A9B3-073F-1E1D-95B1AE6B788B}" dt="2021-05-17T16:29:10.594" v="166"/>
          <ac:spMkLst>
            <pc:docMk/>
            <pc:sldMk cId="185703215" sldId="270"/>
            <ac:spMk id="12" creationId="{BA756160-8E7B-4DA7-99E3-29A180C1DE05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02:06.549" v="642" actId="1076"/>
          <ac:spMkLst>
            <pc:docMk/>
            <pc:sldMk cId="185703215" sldId="270"/>
            <ac:spMk id="13" creationId="{43218E24-0EE7-4BD5-A6F0-E4B4734C569D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01:56.424" v="639" actId="1076"/>
          <ac:spMkLst>
            <pc:docMk/>
            <pc:sldMk cId="185703215" sldId="270"/>
            <ac:spMk id="14" creationId="{70F0F7E5-D019-4AED-8856-D77BA8B1AB92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01:59.393" v="640" actId="1076"/>
          <ac:spMkLst>
            <pc:docMk/>
            <pc:sldMk cId="185703215" sldId="270"/>
            <ac:spMk id="15" creationId="{B0EB90FE-4BA8-4406-B6D1-1E8E4536661C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02:54.144" v="651" actId="1076"/>
          <ac:spMkLst>
            <pc:docMk/>
            <pc:sldMk cId="185703215" sldId="270"/>
            <ac:spMk id="16" creationId="{83D82EAD-3584-4579-B9A4-9074E2C122D0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06:30.054" v="668" actId="1076"/>
          <ac:spMkLst>
            <pc:docMk/>
            <pc:sldMk cId="185703215" sldId="270"/>
            <ac:spMk id="17" creationId="{5F1B6131-95D7-4A8F-9018-F29CCC61D936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07:30.711" v="680" actId="1076"/>
          <ac:spMkLst>
            <pc:docMk/>
            <pc:sldMk cId="185703215" sldId="270"/>
            <ac:spMk id="18" creationId="{3B8EA1B9-C037-4CAA-9830-E2B53B97C21B}"/>
          </ac:spMkLst>
        </pc:spChg>
        <pc:picChg chg="add del mod">
          <ac:chgData name="Gość" userId="S::urn:spo:anon#357dbb7719713522e3662690ab767e06dfbc9d104c2e1a035583f0d64f6c25b5::" providerId="AD" clId="Web-{6D18A3F6-A9B3-073F-1E1D-95B1AE6B788B}" dt="2021-05-17T16:24:39.901" v="119"/>
          <ac:picMkLst>
            <pc:docMk/>
            <pc:sldMk cId="185703215" sldId="270"/>
            <ac:picMk id="6" creationId="{728E3C04-1B7A-4A7C-995E-360FF43FCDC8}"/>
          </ac:picMkLst>
        </pc:picChg>
        <pc:picChg chg="add del mod">
          <ac:chgData name="Gość" userId="S::urn:spo:anon#357dbb7719713522e3662690ab767e06dfbc9d104c2e1a035583f0d64f6c25b5::" providerId="AD" clId="Web-{6D18A3F6-A9B3-073F-1E1D-95B1AE6B788B}" dt="2021-05-17T16:24:17.057" v="114"/>
          <ac:picMkLst>
            <pc:docMk/>
            <pc:sldMk cId="185703215" sldId="270"/>
            <ac:picMk id="7" creationId="{0AFA27C2-BFBC-4665-9A2F-50394637EF1C}"/>
          </ac:picMkLst>
        </pc:picChg>
        <pc:picChg chg="add mod">
          <ac:chgData name="Gość" userId="S::urn:spo:anon#357dbb7719713522e3662690ab767e06dfbc9d104c2e1a035583f0d64f6c25b5::" providerId="AD" clId="Web-{6D18A3F6-A9B3-073F-1E1D-95B1AE6B788B}" dt="2021-05-17T18:03:37.801" v="652" actId="1076"/>
          <ac:picMkLst>
            <pc:docMk/>
            <pc:sldMk cId="185703215" sldId="270"/>
            <ac:picMk id="8" creationId="{F2328CD9-BDC5-43C3-8C5A-6991934AEFA7}"/>
          </ac:picMkLst>
        </pc:picChg>
        <pc:picChg chg="add mod">
          <ac:chgData name="Gość" userId="S::urn:spo:anon#357dbb7719713522e3662690ab767e06dfbc9d104c2e1a035583f0d64f6c25b5::" providerId="AD" clId="Web-{6D18A3F6-A9B3-073F-1E1D-95B1AE6B788B}" dt="2021-05-17T16:26:18.122" v="135"/>
          <ac:picMkLst>
            <pc:docMk/>
            <pc:sldMk cId="185703215" sldId="270"/>
            <ac:picMk id="9" creationId="{6DF9C6D1-1E7F-40E0-A53E-681094B6BD1A}"/>
          </ac:picMkLst>
        </pc:picChg>
        <pc:picChg chg="add mod">
          <ac:chgData name="Gość" userId="S::urn:spo:anon#357dbb7719713522e3662690ab767e06dfbc9d104c2e1a035583f0d64f6c25b5::" providerId="AD" clId="Web-{6D18A3F6-A9B3-073F-1E1D-95B1AE6B788B}" dt="2021-05-17T16:26:27.904" v="138"/>
          <ac:picMkLst>
            <pc:docMk/>
            <pc:sldMk cId="185703215" sldId="270"/>
            <ac:picMk id="10" creationId="{AF282F82-0B84-42F7-B501-E7A3A5DD679A}"/>
          </ac:picMkLst>
        </pc:picChg>
      </pc:sldChg>
      <pc:sldChg chg="addSp modSp new addAnim modAnim">
        <pc:chgData name="Gość" userId="S::urn:spo:anon#357dbb7719713522e3662690ab767e06dfbc9d104c2e1a035583f0d64f6c25b5::" providerId="AD" clId="Web-{6D18A3F6-A9B3-073F-1E1D-95B1AE6B788B}" dt="2021-05-17T18:11:40.372" v="741" actId="1076"/>
        <pc:sldMkLst>
          <pc:docMk/>
          <pc:sldMk cId="1013161717" sldId="271"/>
        </pc:sldMkLst>
        <pc:spChg chg="add mod">
          <ac:chgData name="Gość" userId="S::urn:spo:anon#357dbb7719713522e3662690ab767e06dfbc9d104c2e1a035583f0d64f6c25b5::" providerId="AD" clId="Web-{6D18A3F6-A9B3-073F-1E1D-95B1AE6B788B}" dt="2021-05-17T16:32:58.457" v="194"/>
          <ac:spMkLst>
            <pc:docMk/>
            <pc:sldMk cId="1013161717" sldId="271"/>
            <ac:spMk id="3" creationId="{DD450D9C-F09B-4ABB-A08D-9744834ED57E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6:33:23.879" v="201"/>
          <ac:spMkLst>
            <pc:docMk/>
            <pc:sldMk cId="1013161717" sldId="271"/>
            <ac:spMk id="4" creationId="{377F367D-1D28-484B-AB2F-6AC564C9D9D9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6:54:55.745" v="338" actId="20577"/>
          <ac:spMkLst>
            <pc:docMk/>
            <pc:sldMk cId="1013161717" sldId="271"/>
            <ac:spMk id="5" creationId="{AA9207D2-7EE8-496E-A73E-B20D2560F847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6:42:03.232" v="273" actId="20577"/>
          <ac:spMkLst>
            <pc:docMk/>
            <pc:sldMk cId="1013161717" sldId="271"/>
            <ac:spMk id="6" creationId="{933B2EEA-C3DE-46DD-805F-84A8642C723F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6:41:54.236" v="272" actId="20577"/>
          <ac:spMkLst>
            <pc:docMk/>
            <pc:sldMk cId="1013161717" sldId="271"/>
            <ac:spMk id="7" creationId="{F1B83918-BD98-47BD-81AC-0F91EFC09719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6:42:56.217" v="281" actId="1076"/>
          <ac:spMkLst>
            <pc:docMk/>
            <pc:sldMk cId="1013161717" sldId="271"/>
            <ac:spMk id="8" creationId="{05BBA915-5829-4BD9-A0D2-00F52860324E}"/>
          </ac:spMkLst>
        </pc:spChg>
        <pc:spChg chg="add mod ord">
          <ac:chgData name="Gość" userId="S::urn:spo:anon#357dbb7719713522e3662690ab767e06dfbc9d104c2e1a035583f0d64f6c25b5::" providerId="AD" clId="Web-{6D18A3F6-A9B3-073F-1E1D-95B1AE6B788B}" dt="2021-05-17T16:43:52.546" v="293"/>
          <ac:spMkLst>
            <pc:docMk/>
            <pc:sldMk cId="1013161717" sldId="271"/>
            <ac:spMk id="12" creationId="{9FE2FB50-F2CD-4036-99AF-C028ADC3A050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10:18.620" v="723" actId="1076"/>
          <ac:spMkLst>
            <pc:docMk/>
            <pc:sldMk cId="1013161717" sldId="271"/>
            <ac:spMk id="13" creationId="{4CC0D72C-F0C8-4CE6-BFD6-98B66873CEFE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11:40.372" v="741" actId="1076"/>
          <ac:spMkLst>
            <pc:docMk/>
            <pc:sldMk cId="1013161717" sldId="271"/>
            <ac:spMk id="14" creationId="{502D9396-CA59-498E-98D6-611C37578A38}"/>
          </ac:spMkLst>
        </pc:spChg>
        <pc:picChg chg="add mod">
          <ac:chgData name="Gość" userId="S::urn:spo:anon#357dbb7719713522e3662690ab767e06dfbc9d104c2e1a035583f0d64f6c25b5::" providerId="AD" clId="Web-{6D18A3F6-A9B3-073F-1E1D-95B1AE6B788B}" dt="2021-05-17T16:43:05.545" v="282"/>
          <ac:picMkLst>
            <pc:docMk/>
            <pc:sldMk cId="1013161717" sldId="271"/>
            <ac:picMk id="9" creationId="{C177FC0A-D669-4759-B249-30155981EEB7}"/>
          </ac:picMkLst>
        </pc:picChg>
        <pc:picChg chg="add mod">
          <ac:chgData name="Gość" userId="S::urn:spo:anon#357dbb7719713522e3662690ab767e06dfbc9d104c2e1a035583f0d64f6c25b5::" providerId="AD" clId="Web-{6D18A3F6-A9B3-073F-1E1D-95B1AE6B788B}" dt="2021-05-17T16:43:08.780" v="283"/>
          <ac:picMkLst>
            <pc:docMk/>
            <pc:sldMk cId="1013161717" sldId="271"/>
            <ac:picMk id="10" creationId="{ACBD42E7-F025-4C53-A4D0-BB0329ECBFAD}"/>
          </ac:picMkLst>
        </pc:picChg>
        <pc:picChg chg="add mod">
          <ac:chgData name="Gość" userId="S::urn:spo:anon#357dbb7719713522e3662690ab767e06dfbc9d104c2e1a035583f0d64f6c25b5::" providerId="AD" clId="Web-{6D18A3F6-A9B3-073F-1E1D-95B1AE6B788B}" dt="2021-05-17T16:43:13.483" v="284"/>
          <ac:picMkLst>
            <pc:docMk/>
            <pc:sldMk cId="1013161717" sldId="271"/>
            <ac:picMk id="11" creationId="{5E8D8825-C5DC-4130-B831-B4559EA872F0}"/>
          </ac:picMkLst>
        </pc:picChg>
      </pc:sldChg>
      <pc:sldChg chg="modSp">
        <pc:chgData name="Gość" userId="S::urn:spo:anon#357dbb7719713522e3662690ab767e06dfbc9d104c2e1a035583f0d64f6c25b5::" providerId="AD" clId="Web-{6D18A3F6-A9B3-073F-1E1D-95B1AE6B788B}" dt="2021-05-17T17:47:49.097" v="638" actId="20577"/>
        <pc:sldMkLst>
          <pc:docMk/>
          <pc:sldMk cId="3442832578" sldId="272"/>
        </pc:sldMkLst>
        <pc:spChg chg="mod">
          <ac:chgData name="Gość" userId="S::urn:spo:anon#357dbb7719713522e3662690ab767e06dfbc9d104c2e1a035583f0d64f6c25b5::" providerId="AD" clId="Web-{6D18A3F6-A9B3-073F-1E1D-95B1AE6B788B}" dt="2021-05-17T17:47:49.097" v="638" actId="20577"/>
          <ac:spMkLst>
            <pc:docMk/>
            <pc:sldMk cId="3442832578" sldId="272"/>
            <ac:spMk id="8" creationId="{730D75F0-7304-4C4B-954C-08103850E251}"/>
          </ac:spMkLst>
        </pc:spChg>
      </pc:sldChg>
      <pc:sldChg chg="addSp delSp modSp">
        <pc:chgData name="Gość" userId="S::urn:spo:anon#357dbb7719713522e3662690ab767e06dfbc9d104c2e1a035583f0d64f6c25b5::" providerId="AD" clId="Web-{6D18A3F6-A9B3-073F-1E1D-95B1AE6B788B}" dt="2021-05-17T17:34:04.646" v="632" actId="20577"/>
        <pc:sldMkLst>
          <pc:docMk/>
          <pc:sldMk cId="1095443607" sldId="273"/>
        </pc:sldMkLst>
        <pc:spChg chg="mod">
          <ac:chgData name="Gość" userId="S::urn:spo:anon#357dbb7719713522e3662690ab767e06dfbc9d104c2e1a035583f0d64f6c25b5::" providerId="AD" clId="Web-{6D18A3F6-A9B3-073F-1E1D-95B1AE6B788B}" dt="2021-05-17T17:33:44.427" v="630" actId="20577"/>
          <ac:spMkLst>
            <pc:docMk/>
            <pc:sldMk cId="1095443607" sldId="273"/>
            <ac:spMk id="3" creationId="{8DBBCA8D-DEDB-4864-83DE-1152E563DD95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7:34:04.646" v="632" actId="20577"/>
          <ac:spMkLst>
            <pc:docMk/>
            <pc:sldMk cId="1095443607" sldId="273"/>
            <ac:spMk id="4" creationId="{8C77754F-FCE7-40EB-BC54-5CD882D6BCC1}"/>
          </ac:spMkLst>
        </pc:spChg>
        <pc:spChg chg="del mod">
          <ac:chgData name="Gość" userId="S::urn:spo:anon#357dbb7719713522e3662690ab767e06dfbc9d104c2e1a035583f0d64f6c25b5::" providerId="AD" clId="Web-{6D18A3F6-A9B3-073F-1E1D-95B1AE6B788B}" dt="2021-05-17T17:20:51.835" v="524"/>
          <ac:spMkLst>
            <pc:docMk/>
            <pc:sldMk cId="1095443607" sldId="273"/>
            <ac:spMk id="5" creationId="{C75463C0-95FD-4544-8A0E-9A79C7FD54AB}"/>
          </ac:spMkLst>
        </pc:spChg>
        <pc:spChg chg="del">
          <ac:chgData name="Gość" userId="S::urn:spo:anon#357dbb7719713522e3662690ab767e06dfbc9d104c2e1a035583f0d64f6c25b5::" providerId="AD" clId="Web-{6D18A3F6-A9B3-073F-1E1D-95B1AE6B788B}" dt="2021-05-17T17:19:59.022" v="511"/>
          <ac:spMkLst>
            <pc:docMk/>
            <pc:sldMk cId="1095443607" sldId="273"/>
            <ac:spMk id="11" creationId="{3CD9DF72-87A3-404E-A828-84CBF11A8303}"/>
          </ac:spMkLst>
        </pc:spChg>
        <pc:spChg chg="add del">
          <ac:chgData name="Gość" userId="S::urn:spo:anon#357dbb7719713522e3662690ab767e06dfbc9d104c2e1a035583f0d64f6c25b5::" providerId="AD" clId="Web-{6D18A3F6-A9B3-073F-1E1D-95B1AE6B788B}" dt="2021-05-17T17:23:36.822" v="571"/>
          <ac:spMkLst>
            <pc:docMk/>
            <pc:sldMk cId="1095443607" sldId="273"/>
            <ac:spMk id="18" creationId="{3CD9DF72-87A3-404E-A828-84CBF11A8303}"/>
          </ac:spMkLst>
        </pc:spChg>
        <pc:spChg chg="add del">
          <ac:chgData name="Gość" userId="S::urn:spo:anon#357dbb7719713522e3662690ab767e06dfbc9d104c2e1a035583f0d64f6c25b5::" providerId="AD" clId="Web-{6D18A3F6-A9B3-073F-1E1D-95B1AE6B788B}" dt="2021-05-17T17:26:09.653" v="599"/>
          <ac:spMkLst>
            <pc:docMk/>
            <pc:sldMk cId="1095443607" sldId="273"/>
            <ac:spMk id="24" creationId="{04812C46-200A-4DEB-A05E-3ED6C68C2387}"/>
          </ac:spMkLst>
        </pc:spChg>
        <pc:spChg chg="add del">
          <ac:chgData name="Gość" userId="S::urn:spo:anon#357dbb7719713522e3662690ab767e06dfbc9d104c2e1a035583f0d64f6c25b5::" providerId="AD" clId="Web-{6D18A3F6-A9B3-073F-1E1D-95B1AE6B788B}" dt="2021-05-17T17:23:36.744" v="570"/>
          <ac:spMkLst>
            <pc:docMk/>
            <pc:sldMk cId="1095443607" sldId="273"/>
            <ac:spMk id="25" creationId="{F13C74B1-5B17-4795-BED0-7140497B445A}"/>
          </ac:spMkLst>
        </pc:spChg>
        <pc:spChg chg="add del">
          <ac:chgData name="Gość" userId="S::urn:spo:anon#357dbb7719713522e3662690ab767e06dfbc9d104c2e1a035583f0d64f6c25b5::" providerId="AD" clId="Web-{6D18A3F6-A9B3-073F-1E1D-95B1AE6B788B}" dt="2021-05-17T17:23:36.744" v="570"/>
          <ac:spMkLst>
            <pc:docMk/>
            <pc:sldMk cId="1095443607" sldId="273"/>
            <ac:spMk id="27" creationId="{D4974D33-8DC5-464E-8C6D-BE58F0669C17}"/>
          </ac:spMkLst>
        </pc:spChg>
        <pc:spChg chg="add del">
          <ac:chgData name="Gość" userId="S::urn:spo:anon#357dbb7719713522e3662690ab767e06dfbc9d104c2e1a035583f0d64f6c25b5::" providerId="AD" clId="Web-{6D18A3F6-A9B3-073F-1E1D-95B1AE6B788B}" dt="2021-05-17T17:26:09.653" v="599"/>
          <ac:spMkLst>
            <pc:docMk/>
            <pc:sldMk cId="1095443607" sldId="273"/>
            <ac:spMk id="29" creationId="{D1EA859B-E555-4109-94F3-6700E046E008}"/>
          </ac:spMkLst>
        </pc:spChg>
        <pc:spChg chg="add">
          <ac:chgData name="Gość" userId="S::urn:spo:anon#357dbb7719713522e3662690ab767e06dfbc9d104c2e1a035583f0d64f6c25b5::" providerId="AD" clId="Web-{6D18A3F6-A9B3-073F-1E1D-95B1AE6B788B}" dt="2021-05-17T17:26:09.653" v="599"/>
          <ac:spMkLst>
            <pc:docMk/>
            <pc:sldMk cId="1095443607" sldId="273"/>
            <ac:spMk id="34" creationId="{04812C46-200A-4DEB-A05E-3ED6C68C2387}"/>
          </ac:spMkLst>
        </pc:spChg>
        <pc:spChg chg="add">
          <ac:chgData name="Gość" userId="S::urn:spo:anon#357dbb7719713522e3662690ab767e06dfbc9d104c2e1a035583f0d64f6c25b5::" providerId="AD" clId="Web-{6D18A3F6-A9B3-073F-1E1D-95B1AE6B788B}" dt="2021-05-17T17:26:09.653" v="599"/>
          <ac:spMkLst>
            <pc:docMk/>
            <pc:sldMk cId="1095443607" sldId="273"/>
            <ac:spMk id="36" creationId="{D1EA859B-E555-4109-94F3-6700E046E008}"/>
          </ac:spMkLst>
        </pc:spChg>
        <pc:picChg chg="mod ord">
          <ac:chgData name="Gość" userId="S::urn:spo:anon#357dbb7719713522e3662690ab767e06dfbc9d104c2e1a035583f0d64f6c25b5::" providerId="AD" clId="Web-{6D18A3F6-A9B3-073F-1E1D-95B1AE6B788B}" dt="2021-05-17T17:27:23.951" v="609" actId="1076"/>
          <ac:picMkLst>
            <pc:docMk/>
            <pc:sldMk cId="1095443607" sldId="273"/>
            <ac:picMk id="6" creationId="{FBA49B81-E7B0-4A79-8E27-E9E4A388B0C8}"/>
          </ac:picMkLst>
        </pc:picChg>
        <pc:picChg chg="add del">
          <ac:chgData name="Gość" userId="S::urn:spo:anon#357dbb7719713522e3662690ab767e06dfbc9d104c2e1a035583f0d64f6c25b5::" providerId="AD" clId="Web-{6D18A3F6-A9B3-073F-1E1D-95B1AE6B788B}" dt="2021-05-17T17:25:35.637" v="587"/>
          <ac:picMkLst>
            <pc:docMk/>
            <pc:sldMk cId="1095443607" sldId="273"/>
            <ac:picMk id="22" creationId="{54DDEBDD-D8BD-41A6-8A0D-B00E3768B0F9}"/>
          </ac:picMkLst>
        </pc:picChg>
        <pc:cxnChg chg="del">
          <ac:chgData name="Gość" userId="S::urn:spo:anon#357dbb7719713522e3662690ab767e06dfbc9d104c2e1a035583f0d64f6c25b5::" providerId="AD" clId="Web-{6D18A3F6-A9B3-073F-1E1D-95B1AE6B788B}" dt="2021-05-17T17:19:59.022" v="511"/>
          <ac:cxnSpMkLst>
            <pc:docMk/>
            <pc:sldMk cId="1095443607" sldId="273"/>
            <ac:cxnSpMk id="13" creationId="{20E3A342-4D61-4E3F-AF90-1AB42AEB96CC}"/>
          </ac:cxnSpMkLst>
        </pc:cxnChg>
        <pc:cxnChg chg="add del">
          <ac:chgData name="Gość" userId="S::urn:spo:anon#357dbb7719713522e3662690ab767e06dfbc9d104c2e1a035583f0d64f6c25b5::" providerId="AD" clId="Web-{6D18A3F6-A9B3-073F-1E1D-95B1AE6B788B}" dt="2021-05-17T17:23:36.822" v="571"/>
          <ac:cxnSpMkLst>
            <pc:docMk/>
            <pc:sldMk cId="1095443607" sldId="273"/>
            <ac:cxnSpMk id="20" creationId="{20E3A342-4D61-4E3F-AF90-1AB42AEB96CC}"/>
          </ac:cxnSpMkLst>
        </pc:cxnChg>
      </pc:sldChg>
      <pc:sldChg chg="modSp">
        <pc:chgData name="Gość" userId="S::urn:spo:anon#357dbb7719713522e3662690ab767e06dfbc9d104c2e1a035583f0d64f6c25b5::" providerId="AD" clId="Web-{6D18A3F6-A9B3-073F-1E1D-95B1AE6B788B}" dt="2021-05-17T18:42:57.705" v="965" actId="1076"/>
        <pc:sldMkLst>
          <pc:docMk/>
          <pc:sldMk cId="1593877247" sldId="274"/>
        </pc:sldMkLst>
        <pc:spChg chg="mod">
          <ac:chgData name="Gość" userId="S::urn:spo:anon#357dbb7719713522e3662690ab767e06dfbc9d104c2e1a035583f0d64f6c25b5::" providerId="AD" clId="Web-{6D18A3F6-A9B3-073F-1E1D-95B1AE6B788B}" dt="2021-05-17T18:41:47.469" v="957" actId="20577"/>
          <ac:spMkLst>
            <pc:docMk/>
            <pc:sldMk cId="1593877247" sldId="274"/>
            <ac:spMk id="2" creationId="{40522B5B-654D-411D-8FDD-702DF607165D}"/>
          </ac:spMkLst>
        </pc:spChg>
        <pc:spChg chg="mod">
          <ac:chgData name="Gość" userId="S::urn:spo:anon#357dbb7719713522e3662690ab767e06dfbc9d104c2e1a035583f0d64f6c25b5::" providerId="AD" clId="Web-{6D18A3F6-A9B3-073F-1E1D-95B1AE6B788B}" dt="2021-05-17T18:42:57.705" v="965" actId="1076"/>
          <ac:spMkLst>
            <pc:docMk/>
            <pc:sldMk cId="1593877247" sldId="274"/>
            <ac:spMk id="10" creationId="{CCDA0568-6705-48AC-B127-B5410A1AC8CE}"/>
          </ac:spMkLst>
        </pc:spChg>
      </pc:sldChg>
      <pc:sldChg chg="addSp modSp new">
        <pc:chgData name="Gość" userId="S::urn:spo:anon#357dbb7719713522e3662690ab767e06dfbc9d104c2e1a035583f0d64f6c25b5::" providerId="AD" clId="Web-{6D18A3F6-A9B3-073F-1E1D-95B1AE6B788B}" dt="2021-05-17T18:42:39.720" v="964" actId="14100"/>
        <pc:sldMkLst>
          <pc:docMk/>
          <pc:sldMk cId="217364917" sldId="276"/>
        </pc:sldMkLst>
        <pc:spChg chg="mod">
          <ac:chgData name="Gość" userId="S::urn:spo:anon#357dbb7719713522e3662690ab767e06dfbc9d104c2e1a035583f0d64f6c25b5::" providerId="AD" clId="Web-{6D18A3F6-A9B3-073F-1E1D-95B1AE6B788B}" dt="2021-05-17T18:14:45.219" v="785" actId="20577"/>
          <ac:spMkLst>
            <pc:docMk/>
            <pc:sldMk cId="217364917" sldId="276"/>
            <ac:spMk id="2" creationId="{0DE22AC3-AF9B-4C82-BDF2-55283F4955F2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15:29.941" v="791"/>
          <ac:spMkLst>
            <pc:docMk/>
            <pc:sldMk cId="217364917" sldId="276"/>
            <ac:spMk id="3" creationId="{780B3C58-832D-402A-8442-122CF3396BDE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16:29.020" v="817" actId="20577"/>
          <ac:spMkLst>
            <pc:docMk/>
            <pc:sldMk cId="217364917" sldId="276"/>
            <ac:spMk id="4" creationId="{7CB4C844-2DC1-43FC-A02E-D085C3FBE5F1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16:59.568" v="824"/>
          <ac:spMkLst>
            <pc:docMk/>
            <pc:sldMk cId="217364917" sldId="276"/>
            <ac:spMk id="5" creationId="{E8C743AB-CA40-4108-9289-385BA065496E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36:45.995" v="941" actId="20577"/>
          <ac:spMkLst>
            <pc:docMk/>
            <pc:sldMk cId="217364917" sldId="276"/>
            <ac:spMk id="6" creationId="{5495DE58-9C85-4B37-A1D6-A677A9D5BF17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35:17.213" v="926" actId="20577"/>
          <ac:spMkLst>
            <pc:docMk/>
            <pc:sldMk cId="217364917" sldId="276"/>
            <ac:spMk id="7" creationId="{1884B9CC-B6FD-4CC2-9204-B4CA822603C6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39:07.451" v="956" actId="20577"/>
          <ac:spMkLst>
            <pc:docMk/>
            <pc:sldMk cId="217364917" sldId="276"/>
            <ac:spMk id="8" creationId="{313B5A27-1F96-428A-A47E-CAC844CF5EDD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37:56.856" v="949" actId="20577"/>
          <ac:spMkLst>
            <pc:docMk/>
            <pc:sldMk cId="217364917" sldId="276"/>
            <ac:spMk id="9" creationId="{E7E758FC-ECA0-4598-BCB8-478E97137DC0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38:21.778" v="950" actId="20577"/>
          <ac:spMkLst>
            <pc:docMk/>
            <pc:sldMk cId="217364917" sldId="276"/>
            <ac:spMk id="10" creationId="{B6D02362-5F37-414C-ADB6-3F80246B5BA6}"/>
          </ac:spMkLst>
        </pc:spChg>
        <pc:spChg chg="add mod">
          <ac:chgData name="Gość" userId="S::urn:spo:anon#357dbb7719713522e3662690ab767e06dfbc9d104c2e1a035583f0d64f6c25b5::" providerId="AD" clId="Web-{6D18A3F6-A9B3-073F-1E1D-95B1AE6B788B}" dt="2021-05-17T18:39:03.185" v="952" actId="20577"/>
          <ac:spMkLst>
            <pc:docMk/>
            <pc:sldMk cId="217364917" sldId="276"/>
            <ac:spMk id="11" creationId="{3DD40C8C-4B79-4553-B628-AB2350DB9245}"/>
          </ac:spMkLst>
        </pc:spChg>
        <pc:picChg chg="add mod">
          <ac:chgData name="Gość" userId="S::urn:spo:anon#357dbb7719713522e3662690ab767e06dfbc9d104c2e1a035583f0d64f6c25b5::" providerId="AD" clId="Web-{6D18A3F6-A9B3-073F-1E1D-95B1AE6B788B}" dt="2021-05-17T18:31:23.365" v="897" actId="1076"/>
          <ac:picMkLst>
            <pc:docMk/>
            <pc:sldMk cId="217364917" sldId="276"/>
            <ac:picMk id="12" creationId="{A6E1F7BB-94EC-4A96-A4A4-DBF6415111D7}"/>
          </ac:picMkLst>
        </pc:picChg>
        <pc:picChg chg="add mod">
          <ac:chgData name="Gość" userId="S::urn:spo:anon#357dbb7719713522e3662690ab767e06dfbc9d104c2e1a035583f0d64f6c25b5::" providerId="AD" clId="Web-{6D18A3F6-A9B3-073F-1E1D-95B1AE6B788B}" dt="2021-05-17T18:31:19.240" v="895" actId="1076"/>
          <ac:picMkLst>
            <pc:docMk/>
            <pc:sldMk cId="217364917" sldId="276"/>
            <ac:picMk id="13" creationId="{C8B753D1-1397-4ADC-BCE5-1C2E12F65172}"/>
          </ac:picMkLst>
        </pc:picChg>
        <pc:picChg chg="add mod">
          <ac:chgData name="Gość" userId="S::urn:spo:anon#357dbb7719713522e3662690ab767e06dfbc9d104c2e1a035583f0d64f6c25b5::" providerId="AD" clId="Web-{6D18A3F6-A9B3-073F-1E1D-95B1AE6B788B}" dt="2021-05-17T18:42:39.720" v="964" actId="14100"/>
          <ac:picMkLst>
            <pc:docMk/>
            <pc:sldMk cId="217364917" sldId="276"/>
            <ac:picMk id="14" creationId="{DE0A4D66-E7A5-4D4E-8AE1-BF79D71BC38C}"/>
          </ac:picMkLst>
        </pc:picChg>
        <pc:picChg chg="add mod">
          <ac:chgData name="Gość" userId="S::urn:spo:anon#357dbb7719713522e3662690ab767e06dfbc9d104c2e1a035583f0d64f6c25b5::" providerId="AD" clId="Web-{6D18A3F6-A9B3-073F-1E1D-95B1AE6B788B}" dt="2021-05-17T18:33:11.913" v="904" actId="1076"/>
          <ac:picMkLst>
            <pc:docMk/>
            <pc:sldMk cId="217364917" sldId="276"/>
            <ac:picMk id="15" creationId="{09543AB1-B153-4420-BC40-D5DD8650765A}"/>
          </ac:picMkLst>
        </pc:picChg>
        <pc:picChg chg="add mod">
          <ac:chgData name="Gość" userId="S::urn:spo:anon#357dbb7719713522e3662690ab767e06dfbc9d104c2e1a035583f0d64f6c25b5::" providerId="AD" clId="Web-{6D18A3F6-A9B3-073F-1E1D-95B1AE6B788B}" dt="2021-05-17T18:34:12.118" v="909" actId="14100"/>
          <ac:picMkLst>
            <pc:docMk/>
            <pc:sldMk cId="217364917" sldId="276"/>
            <ac:picMk id="16" creationId="{D1B74485-DD8E-4938-8C4D-318DC4473234}"/>
          </ac:picMkLst>
        </pc:picChg>
        <pc:picChg chg="add mod">
          <ac:chgData name="Gość" userId="S::urn:spo:anon#357dbb7719713522e3662690ab767e06dfbc9d104c2e1a035583f0d64f6c25b5::" providerId="AD" clId="Web-{6D18A3F6-A9B3-073F-1E1D-95B1AE6B788B}" dt="2021-05-17T18:34:48.774" v="913" actId="1076"/>
          <ac:picMkLst>
            <pc:docMk/>
            <pc:sldMk cId="217364917" sldId="276"/>
            <ac:picMk id="17" creationId="{A1578931-CA5A-4115-A05A-9319506E1C57}"/>
          </ac:picMkLst>
        </pc:picChg>
        <pc:picChg chg="mod">
          <ac:chgData name="Gość" userId="S::urn:spo:anon#357dbb7719713522e3662690ab767e06dfbc9d104c2e1a035583f0d64f6c25b5::" providerId="AD" clId="Web-{6D18A3F6-A9B3-073F-1E1D-95B1AE6B788B}" dt="2021-05-17T18:42:11.188" v="962" actId="14100"/>
          <ac:picMkLst>
            <pc:docMk/>
            <pc:sldMk cId="217364917" sldId="276"/>
            <ac:picMk id="19" creationId="{3AE46576-7684-4348-A548-126ED75F2F8D}"/>
          </ac:picMkLst>
        </pc:picChg>
        <pc:picChg chg="add mod ord">
          <ac:chgData name="Gość" userId="S::urn:spo:anon#357dbb7719713522e3662690ab767e06dfbc9d104c2e1a035583f0d64f6c25b5::" providerId="AD" clId="Web-{6D18A3F6-A9B3-073F-1E1D-95B1AE6B788B}" dt="2021-05-17T18:42:16.923" v="963"/>
          <ac:picMkLst>
            <pc:docMk/>
            <pc:sldMk cId="217364917" sldId="276"/>
            <ac:picMk id="20" creationId="{7B58ABBC-1830-49E6-B2EF-E46792994E0D}"/>
          </ac:picMkLst>
        </pc:picChg>
      </pc:sldChg>
    </pc:docChg>
  </pc:docChgLst>
  <pc:docChgLst>
    <pc:chgData name="Łucja Kosider" userId="S::3258416u@skrzyszow.org::25331861-d0bd-43cc-ad46-337044f6f21b" providerId="AD" clId="Web-{9D92BD4D-5F0D-4991-9A95-25AE5819F8E3}"/>
    <pc:docChg chg="modSld">
      <pc:chgData name="Łucja Kosider" userId="S::3258416u@skrzyszow.org::25331861-d0bd-43cc-ad46-337044f6f21b" providerId="AD" clId="Web-{9D92BD4D-5F0D-4991-9A95-25AE5819F8E3}" dt="2021-05-18T07:03:01.499" v="21" actId="1076"/>
      <pc:docMkLst>
        <pc:docMk/>
      </pc:docMkLst>
      <pc:sldChg chg="modSp">
        <pc:chgData name="Łucja Kosider" userId="S::3258416u@skrzyszow.org::25331861-d0bd-43cc-ad46-337044f6f21b" providerId="AD" clId="Web-{9D92BD4D-5F0D-4991-9A95-25AE5819F8E3}" dt="2021-05-18T07:02:03.123" v="20" actId="20577"/>
        <pc:sldMkLst>
          <pc:docMk/>
          <pc:sldMk cId="2665448950" sldId="262"/>
        </pc:sldMkLst>
        <pc:spChg chg="mod">
          <ac:chgData name="Łucja Kosider" userId="S::3258416u@skrzyszow.org::25331861-d0bd-43cc-ad46-337044f6f21b" providerId="AD" clId="Web-{9D92BD4D-5F0D-4991-9A95-25AE5819F8E3}" dt="2021-05-18T07:02:03.123" v="20" actId="20577"/>
          <ac:spMkLst>
            <pc:docMk/>
            <pc:sldMk cId="2665448950" sldId="262"/>
            <ac:spMk id="5" creationId="{4CCCCAEA-9354-4892-B2D3-09BFEC666230}"/>
          </ac:spMkLst>
        </pc:spChg>
        <pc:spChg chg="mod">
          <ac:chgData name="Łucja Kosider" userId="S::3258416u@skrzyszow.org::25331861-d0bd-43cc-ad46-337044f6f21b" providerId="AD" clId="Web-{9D92BD4D-5F0D-4991-9A95-25AE5819F8E3}" dt="2021-05-18T07:01:46.919" v="19" actId="1076"/>
          <ac:spMkLst>
            <pc:docMk/>
            <pc:sldMk cId="2665448950" sldId="262"/>
            <ac:spMk id="6" creationId="{35EBC255-DDDA-431A-84C0-AB76A20722D0}"/>
          </ac:spMkLst>
        </pc:spChg>
        <pc:spChg chg="mod">
          <ac:chgData name="Łucja Kosider" userId="S::3258416u@skrzyszow.org::25331861-d0bd-43cc-ad46-337044f6f21b" providerId="AD" clId="Web-{9D92BD4D-5F0D-4991-9A95-25AE5819F8E3}" dt="2021-05-18T07:01:35.216" v="18" actId="20577"/>
          <ac:spMkLst>
            <pc:docMk/>
            <pc:sldMk cId="2665448950" sldId="262"/>
            <ac:spMk id="7" creationId="{2B256122-5BD7-4965-AE66-D46067AAA8C7}"/>
          </ac:spMkLst>
        </pc:spChg>
        <pc:spChg chg="mod">
          <ac:chgData name="Łucja Kosider" userId="S::3258416u@skrzyszow.org::25331861-d0bd-43cc-ad46-337044f6f21b" providerId="AD" clId="Web-{9D92BD4D-5F0D-4991-9A95-25AE5819F8E3}" dt="2021-05-18T07:00:36.324" v="10" actId="20577"/>
          <ac:spMkLst>
            <pc:docMk/>
            <pc:sldMk cId="2665448950" sldId="262"/>
            <ac:spMk id="8" creationId="{1CE3D3D2-7DC6-4EAE-BC12-0C0284BC5530}"/>
          </ac:spMkLst>
        </pc:spChg>
      </pc:sldChg>
      <pc:sldChg chg="modSp">
        <pc:chgData name="Łucja Kosider" userId="S::3258416u@skrzyszow.org::25331861-d0bd-43cc-ad46-337044f6f21b" providerId="AD" clId="Web-{9D92BD4D-5F0D-4991-9A95-25AE5819F8E3}" dt="2021-05-18T07:03:01.499" v="21" actId="1076"/>
        <pc:sldMkLst>
          <pc:docMk/>
          <pc:sldMk cId="1095443607" sldId="273"/>
        </pc:sldMkLst>
        <pc:spChg chg="mod">
          <ac:chgData name="Łucja Kosider" userId="S::3258416u@skrzyszow.org::25331861-d0bd-43cc-ad46-337044f6f21b" providerId="AD" clId="Web-{9D92BD4D-5F0D-4991-9A95-25AE5819F8E3}" dt="2021-05-18T07:03:01.499" v="21" actId="1076"/>
          <ac:spMkLst>
            <pc:docMk/>
            <pc:sldMk cId="1095443607" sldId="273"/>
            <ac:spMk id="3" creationId="{8DBBCA8D-DEDB-4864-83DE-1152E563DD95}"/>
          </ac:spMkLst>
        </pc:spChg>
      </pc:sldChg>
    </pc:docChg>
  </pc:docChgLst>
  <pc:docChgLst>
    <pc:chgData name="Łucja Kosider" userId="S::3258416u@skrzyszow.org::25331861-d0bd-43cc-ad46-337044f6f21b" providerId="AD" clId="Web-{05645BC2-B2A7-4BC7-BABD-3C44743EAB21}"/>
    <pc:docChg chg="modSld">
      <pc:chgData name="Łucja Kosider" userId="S::3258416u@skrzyszow.org::25331861-d0bd-43cc-ad46-337044f6f21b" providerId="AD" clId="Web-{05645BC2-B2A7-4BC7-BABD-3C44743EAB21}" dt="2021-05-18T07:04:54.596" v="5" actId="20577"/>
      <pc:docMkLst>
        <pc:docMk/>
      </pc:docMkLst>
      <pc:sldChg chg="modSp">
        <pc:chgData name="Łucja Kosider" userId="S::3258416u@skrzyszow.org::25331861-d0bd-43cc-ad46-337044f6f21b" providerId="AD" clId="Web-{05645BC2-B2A7-4BC7-BABD-3C44743EAB21}" dt="2021-05-18T07:04:54.596" v="5" actId="20577"/>
        <pc:sldMkLst>
          <pc:docMk/>
          <pc:sldMk cId="2925314621" sldId="266"/>
        </pc:sldMkLst>
        <pc:spChg chg="mod">
          <ac:chgData name="Łucja Kosider" userId="S::3258416u@skrzyszow.org::25331861-d0bd-43cc-ad46-337044f6f21b" providerId="AD" clId="Web-{05645BC2-B2A7-4BC7-BABD-3C44743EAB21}" dt="2021-05-18T07:04:54.596" v="5" actId="20577"/>
          <ac:spMkLst>
            <pc:docMk/>
            <pc:sldMk cId="2925314621" sldId="266"/>
            <ac:spMk id="2" creationId="{743CD574-37A8-43D3-AFE1-FFF785795503}"/>
          </ac:spMkLst>
        </pc:spChg>
      </pc:sldChg>
      <pc:sldChg chg="modSp">
        <pc:chgData name="Łucja Kosider" userId="S::3258416u@skrzyszow.org::25331861-d0bd-43cc-ad46-337044f6f21b" providerId="AD" clId="Web-{05645BC2-B2A7-4BC7-BABD-3C44743EAB21}" dt="2021-05-18T07:04:47.565" v="4" actId="20577"/>
        <pc:sldMkLst>
          <pc:docMk/>
          <pc:sldMk cId="1593877247" sldId="274"/>
        </pc:sldMkLst>
        <pc:spChg chg="mod">
          <ac:chgData name="Łucja Kosider" userId="S::3258416u@skrzyszow.org::25331861-d0bd-43cc-ad46-337044f6f21b" providerId="AD" clId="Web-{05645BC2-B2A7-4BC7-BABD-3C44743EAB21}" dt="2021-05-18T07:04:47.565" v="4" actId="20577"/>
          <ac:spMkLst>
            <pc:docMk/>
            <pc:sldMk cId="1593877247" sldId="274"/>
            <ac:spMk id="2" creationId="{40522B5B-654D-411D-8FDD-702DF607165D}"/>
          </ac:spMkLst>
        </pc:spChg>
      </pc:sldChg>
    </pc:docChg>
  </pc:docChgLst>
  <pc:docChgLst>
    <pc:chgData name="Łucja Kosider" userId="S::3258416u@skrzyszow.org::25331861-d0bd-43cc-ad46-337044f6f21b" providerId="AD" clId="Web-{5AF4A648-D020-4BCC-8AEE-9E051B0DA8E5}"/>
    <pc:docChg chg="modSld">
      <pc:chgData name="Łucja Kosider" userId="S::3258416u@skrzyszow.org::25331861-d0bd-43cc-ad46-337044f6f21b" providerId="AD" clId="Web-{5AF4A648-D020-4BCC-8AEE-9E051B0DA8E5}" dt="2021-05-17T16:11:06.980" v="86" actId="1076"/>
      <pc:docMkLst>
        <pc:docMk/>
      </pc:docMkLst>
      <pc:sldChg chg="modSp">
        <pc:chgData name="Łucja Kosider" userId="S::3258416u@skrzyszow.org::25331861-d0bd-43cc-ad46-337044f6f21b" providerId="AD" clId="Web-{5AF4A648-D020-4BCC-8AEE-9E051B0DA8E5}" dt="2021-05-17T16:08:04.492" v="67" actId="20577"/>
        <pc:sldMkLst>
          <pc:docMk/>
          <pc:sldMk cId="341470451" sldId="259"/>
        </pc:sldMkLst>
        <pc:spChg chg="mod">
          <ac:chgData name="Łucja Kosider" userId="S::3258416u@skrzyszow.org::25331861-d0bd-43cc-ad46-337044f6f21b" providerId="AD" clId="Web-{5AF4A648-D020-4BCC-8AEE-9E051B0DA8E5}" dt="2021-05-17T16:08:04.492" v="67" actId="20577"/>
          <ac:spMkLst>
            <pc:docMk/>
            <pc:sldMk cId="341470451" sldId="259"/>
            <ac:spMk id="2" creationId="{80DE785A-4164-47F2-A72E-C3CDCABF2647}"/>
          </ac:spMkLst>
        </pc:spChg>
      </pc:sldChg>
      <pc:sldChg chg="addSp delSp modSp">
        <pc:chgData name="Łucja Kosider" userId="S::3258416u@skrzyszow.org::25331861-d0bd-43cc-ad46-337044f6f21b" providerId="AD" clId="Web-{5AF4A648-D020-4BCC-8AEE-9E051B0DA8E5}" dt="2021-05-17T16:11:06.980" v="86" actId="1076"/>
        <pc:sldMkLst>
          <pc:docMk/>
          <pc:sldMk cId="2501904" sldId="269"/>
        </pc:sldMkLst>
        <pc:spChg chg="add mod">
          <ac:chgData name="Łucja Kosider" userId="S::3258416u@skrzyszow.org::25331861-d0bd-43cc-ad46-337044f6f21b" providerId="AD" clId="Web-{5AF4A648-D020-4BCC-8AEE-9E051B0DA8E5}" dt="2021-05-17T16:08:56.790" v="71" actId="20577"/>
          <ac:spMkLst>
            <pc:docMk/>
            <pc:sldMk cId="2501904" sldId="269"/>
            <ac:spMk id="3" creationId="{9CBC2B4C-013A-48FC-9F3B-499E80B7C5B0}"/>
          </ac:spMkLst>
        </pc:spChg>
        <pc:spChg chg="add mod">
          <ac:chgData name="Łucja Kosider" userId="S::3258416u@skrzyszow.org::25331861-d0bd-43cc-ad46-337044f6f21b" providerId="AD" clId="Web-{5AF4A648-D020-4BCC-8AEE-9E051B0DA8E5}" dt="2021-05-17T16:06:38.459" v="59"/>
          <ac:spMkLst>
            <pc:docMk/>
            <pc:sldMk cId="2501904" sldId="269"/>
            <ac:spMk id="5" creationId="{C031452C-74FA-481D-BBD1-261C1042329F}"/>
          </ac:spMkLst>
        </pc:spChg>
        <pc:spChg chg="add mod">
          <ac:chgData name="Łucja Kosider" userId="S::3258416u@skrzyszow.org::25331861-d0bd-43cc-ad46-337044f6f21b" providerId="AD" clId="Web-{5AF4A648-D020-4BCC-8AEE-9E051B0DA8E5}" dt="2021-05-17T16:11:02.980" v="85" actId="1076"/>
          <ac:spMkLst>
            <pc:docMk/>
            <pc:sldMk cId="2501904" sldId="269"/>
            <ac:spMk id="6" creationId="{7EFAFB84-14C8-4171-B5FF-15A3F8D2CF88}"/>
          </ac:spMkLst>
        </pc:spChg>
        <pc:spChg chg="add mod">
          <ac:chgData name="Łucja Kosider" userId="S::3258416u@skrzyszow.org::25331861-d0bd-43cc-ad46-337044f6f21b" providerId="AD" clId="Web-{5AF4A648-D020-4BCC-8AEE-9E051B0DA8E5}" dt="2021-05-17T16:11:06.980" v="86" actId="1076"/>
          <ac:spMkLst>
            <pc:docMk/>
            <pc:sldMk cId="2501904" sldId="269"/>
            <ac:spMk id="7" creationId="{E2AC2922-750C-473F-BA17-14D4DB5B0F3F}"/>
          </ac:spMkLst>
        </pc:spChg>
        <pc:spChg chg="add mod">
          <ac:chgData name="Łucja Kosider" userId="S::3258416u@skrzyszow.org::25331861-d0bd-43cc-ad46-337044f6f21b" providerId="AD" clId="Web-{5AF4A648-D020-4BCC-8AEE-9E051B0DA8E5}" dt="2021-05-17T16:10:59.543" v="84" actId="1076"/>
          <ac:spMkLst>
            <pc:docMk/>
            <pc:sldMk cId="2501904" sldId="269"/>
            <ac:spMk id="8" creationId="{F2589327-4196-46D7-A766-C56C4D8E0E19}"/>
          </ac:spMkLst>
        </pc:spChg>
        <pc:cxnChg chg="add del mod">
          <ac:chgData name="Łucja Kosider" userId="S::3258416u@skrzyszow.org::25331861-d0bd-43cc-ad46-337044f6f21b" providerId="AD" clId="Web-{5AF4A648-D020-4BCC-8AEE-9E051B0DA8E5}" dt="2021-05-17T16:06:13.787" v="53"/>
          <ac:cxnSpMkLst>
            <pc:docMk/>
            <pc:sldMk cId="2501904" sldId="269"/>
            <ac:cxnSpMk id="4" creationId="{C501A5CD-64AB-4E52-A9D6-5510458E0BD9}"/>
          </ac:cxnSpMkLst>
        </pc:cxnChg>
      </pc:sldChg>
    </pc:docChg>
  </pc:docChgLst>
  <pc:docChgLst>
    <pc:chgData name="Oliwia Olbryś" userId="S::3258497u@skrzyszow.org::3bad7c64-a74a-4990-a136-1b3413b40bd7" providerId="AD" clId="Web-{122D53D2-5205-4286-89A7-F506DED705B2}"/>
    <pc:docChg chg="addSld delSld modSld addMainMaster delMainMaster modMainMaster">
      <pc:chgData name="Oliwia Olbryś" userId="S::3258497u@skrzyszow.org::3bad7c64-a74a-4990-a136-1b3413b40bd7" providerId="AD" clId="Web-{122D53D2-5205-4286-89A7-F506DED705B2}" dt="2021-05-11T20:51:58.721" v="756"/>
      <pc:docMkLst>
        <pc:docMk/>
      </pc:docMkLst>
      <pc:sldChg chg="addSp modSp mod modTransition setBg modClrScheme setClrOvrMap chgLayout">
        <pc:chgData name="Oliwia Olbryś" userId="S::3258497u@skrzyszow.org::3bad7c64-a74a-4990-a136-1b3413b40bd7" providerId="AD" clId="Web-{122D53D2-5205-4286-89A7-F506DED705B2}" dt="2021-05-11T20:51:04.829" v="747"/>
        <pc:sldMkLst>
          <pc:docMk/>
          <pc:sldMk cId="109857222" sldId="256"/>
        </pc:sldMkLst>
        <pc:spChg chg="mod ord">
          <ac:chgData name="Oliwia Olbryś" userId="S::3258497u@skrzyszow.org::3bad7c64-a74a-4990-a136-1b3413b40bd7" providerId="AD" clId="Web-{122D53D2-5205-4286-89A7-F506DED705B2}" dt="2021-05-11T19:45:40.422" v="57" actId="20577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Oliwia Olbryś" userId="S::3258497u@skrzyszow.org::3bad7c64-a74a-4990-a136-1b3413b40bd7" providerId="AD" clId="Web-{122D53D2-5205-4286-89A7-F506DED705B2}" dt="2021-05-11T19:41:28.134" v="32" actId="20577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Oliwia Olbryś" userId="S::3258497u@skrzyszow.org::3bad7c64-a74a-4990-a136-1b3413b40bd7" providerId="AD" clId="Web-{122D53D2-5205-4286-89A7-F506DED705B2}" dt="2021-05-11T19:40:14.133" v="6"/>
          <ac:spMkLst>
            <pc:docMk/>
            <pc:sldMk cId="109857222" sldId="256"/>
            <ac:spMk id="9" creationId="{E49CC64F-7275-4E33-961B-0C5CDC439875}"/>
          </ac:spMkLst>
        </pc:spChg>
        <pc:picChg chg="add mod">
          <ac:chgData name="Oliwia Olbryś" userId="S::3258497u@skrzyszow.org::3bad7c64-a74a-4990-a136-1b3413b40bd7" providerId="AD" clId="Web-{122D53D2-5205-4286-89A7-F506DED705B2}" dt="2021-05-11T19:44:18.435" v="45" actId="1076"/>
          <ac:picMkLst>
            <pc:docMk/>
            <pc:sldMk cId="109857222" sldId="256"/>
            <ac:picMk id="4" creationId="{79F7DF75-FF86-4612-9CC1-A467612804C9}"/>
          </ac:picMkLst>
        </pc:picChg>
      </pc:sldChg>
      <pc:sldChg chg="addSp modSp new mod modTransition setBg">
        <pc:chgData name="Oliwia Olbryś" userId="S::3258497u@skrzyszow.org::3bad7c64-a74a-4990-a136-1b3413b40bd7" providerId="AD" clId="Web-{122D53D2-5205-4286-89A7-F506DED705B2}" dt="2021-05-11T20:51:08.142" v="748"/>
        <pc:sldMkLst>
          <pc:docMk/>
          <pc:sldMk cId="1266551222" sldId="257"/>
        </pc:sldMkLst>
        <pc:spChg chg="mod">
          <ac:chgData name="Oliwia Olbryś" userId="S::3258497u@skrzyszow.org::3bad7c64-a74a-4990-a136-1b3413b40bd7" providerId="AD" clId="Web-{122D53D2-5205-4286-89A7-F506DED705B2}" dt="2021-05-11T20:33:30.101" v="440" actId="20577"/>
          <ac:spMkLst>
            <pc:docMk/>
            <pc:sldMk cId="1266551222" sldId="257"/>
            <ac:spMk id="2" creationId="{EB57448B-D349-448C-B7B6-A388CAB01DEC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19:46:16.579" v="63" actId="20577"/>
          <ac:spMkLst>
            <pc:docMk/>
            <pc:sldMk cId="1266551222" sldId="257"/>
            <ac:spMk id="3" creationId="{6339152E-6141-43C6-AEBC-28B70D9A1F4C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19:47:49.394" v="79" actId="14100"/>
          <ac:spMkLst>
            <pc:docMk/>
            <pc:sldMk cId="1266551222" sldId="257"/>
            <ac:spMk id="5" creationId="{E1C7C6D4-D339-4814-8325-E213328B2774}"/>
          </ac:spMkLst>
        </pc:spChg>
        <pc:picChg chg="add mod ord">
          <ac:chgData name="Oliwia Olbryś" userId="S::3258497u@skrzyszow.org::3bad7c64-a74a-4990-a136-1b3413b40bd7" providerId="AD" clId="Web-{122D53D2-5205-4286-89A7-F506DED705B2}" dt="2021-05-11T20:34:28.196" v="450" actId="14100"/>
          <ac:picMkLst>
            <pc:docMk/>
            <pc:sldMk cId="1266551222" sldId="257"/>
            <ac:picMk id="4" creationId="{64C0387E-247F-43FB-AD89-648EB181AF09}"/>
          </ac:picMkLst>
        </pc:picChg>
        <pc:picChg chg="add mod">
          <ac:chgData name="Oliwia Olbryś" userId="S::3258497u@skrzyszow.org::3bad7c64-a74a-4990-a136-1b3413b40bd7" providerId="AD" clId="Web-{122D53D2-5205-4286-89A7-F506DED705B2}" dt="2021-05-11T20:33:21.757" v="439"/>
          <ac:picMkLst>
            <pc:docMk/>
            <pc:sldMk cId="1266551222" sldId="257"/>
            <ac:picMk id="6" creationId="{4E868037-556C-47AD-87C7-2A385D206692}"/>
          </ac:picMkLst>
        </pc:picChg>
      </pc:sldChg>
      <pc:sldChg chg="addSp delSp modSp new modTransition">
        <pc:chgData name="Oliwia Olbryś" userId="S::3258497u@skrzyszow.org::3bad7c64-a74a-4990-a136-1b3413b40bd7" providerId="AD" clId="Web-{122D53D2-5205-4286-89A7-F506DED705B2}" dt="2021-05-11T20:51:11.298" v="749"/>
        <pc:sldMkLst>
          <pc:docMk/>
          <pc:sldMk cId="3699014419" sldId="258"/>
        </pc:sldMkLst>
        <pc:spChg chg="mod">
          <ac:chgData name="Oliwia Olbryś" userId="S::3258497u@skrzyszow.org::3bad7c64-a74a-4990-a136-1b3413b40bd7" providerId="AD" clId="Web-{122D53D2-5205-4286-89A7-F506DED705B2}" dt="2021-05-11T20:33:35.898" v="441" actId="20577"/>
          <ac:spMkLst>
            <pc:docMk/>
            <pc:sldMk cId="3699014419" sldId="258"/>
            <ac:spMk id="2" creationId="{8B8CE334-A1DD-47A9-A871-37D619A82FF1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20:27:45.577" v="368" actId="1076"/>
          <ac:spMkLst>
            <pc:docMk/>
            <pc:sldMk cId="3699014419" sldId="258"/>
            <ac:spMk id="5" creationId="{62961B20-7C5A-4471-9332-DE93188877DA}"/>
          </ac:spMkLst>
        </pc:spChg>
        <pc:picChg chg="add mod ord">
          <ac:chgData name="Oliwia Olbryś" userId="S::3258497u@skrzyszow.org::3bad7c64-a74a-4990-a136-1b3413b40bd7" providerId="AD" clId="Web-{122D53D2-5205-4286-89A7-F506DED705B2}" dt="2021-05-11T20:34:41.087" v="453" actId="14100"/>
          <ac:picMkLst>
            <pc:docMk/>
            <pc:sldMk cId="3699014419" sldId="258"/>
            <ac:picMk id="4" creationId="{0BB60AF2-D89E-4806-A478-0CB2F83C38A0}"/>
          </ac:picMkLst>
        </pc:picChg>
        <pc:picChg chg="add mod">
          <ac:chgData name="Oliwia Olbryś" userId="S::3258497u@skrzyszow.org::3bad7c64-a74a-4990-a136-1b3413b40bd7" providerId="AD" clId="Web-{122D53D2-5205-4286-89A7-F506DED705B2}" dt="2021-05-11T20:33:04.538" v="438"/>
          <ac:picMkLst>
            <pc:docMk/>
            <pc:sldMk cId="3699014419" sldId="258"/>
            <ac:picMk id="6" creationId="{0172EB4C-35FC-41BA-9351-D691591AE8C6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19:51:48.618" v="110"/>
          <ac:picMkLst>
            <pc:docMk/>
            <pc:sldMk cId="3699014419" sldId="258"/>
            <ac:picMk id="7" creationId="{87B0D600-D16F-428B-A140-39D58B14D61A}"/>
          </ac:picMkLst>
        </pc:picChg>
      </pc:sldChg>
      <pc:sldChg chg="addSp modSp new modTransition">
        <pc:chgData name="Oliwia Olbryś" userId="S::3258497u@skrzyszow.org::3bad7c64-a74a-4990-a136-1b3413b40bd7" providerId="AD" clId="Web-{122D53D2-5205-4286-89A7-F506DED705B2}" dt="2021-05-11T20:51:13.892" v="750"/>
        <pc:sldMkLst>
          <pc:docMk/>
          <pc:sldMk cId="341470451" sldId="259"/>
        </pc:sldMkLst>
        <pc:spChg chg="mod">
          <ac:chgData name="Oliwia Olbryś" userId="S::3258497u@skrzyszow.org::3bad7c64-a74a-4990-a136-1b3413b40bd7" providerId="AD" clId="Web-{122D53D2-5205-4286-89A7-F506DED705B2}" dt="2021-05-11T20:33:41.523" v="442" actId="20577"/>
          <ac:spMkLst>
            <pc:docMk/>
            <pc:sldMk cId="341470451" sldId="259"/>
            <ac:spMk id="2" creationId="{80DE785A-4164-47F2-A72E-C3CDCABF2647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20:28:07.843" v="372" actId="20577"/>
          <ac:spMkLst>
            <pc:docMk/>
            <pc:sldMk cId="341470451" sldId="259"/>
            <ac:spMk id="5" creationId="{8E89C2F1-3C8D-4E76-B1FA-7678D296A00E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20:33:51.382" v="444" actId="20577"/>
          <ac:spMkLst>
            <pc:docMk/>
            <pc:sldMk cId="341470451" sldId="259"/>
            <ac:spMk id="6" creationId="{9879FA49-7CA8-45A9-B256-2A323E9AFDFF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20:34:02.320" v="446" actId="20577"/>
          <ac:spMkLst>
            <pc:docMk/>
            <pc:sldMk cId="341470451" sldId="259"/>
            <ac:spMk id="7" creationId="{EFB2A4AC-23C2-493F-9EA7-5EF9BD9AA9E5}"/>
          </ac:spMkLst>
        </pc:spChg>
        <pc:picChg chg="add mod ord">
          <ac:chgData name="Oliwia Olbryś" userId="S::3258497u@skrzyszow.org::3bad7c64-a74a-4990-a136-1b3413b40bd7" providerId="AD" clId="Web-{122D53D2-5205-4286-89A7-F506DED705B2}" dt="2021-05-11T20:34:55.728" v="456" actId="14100"/>
          <ac:picMkLst>
            <pc:docMk/>
            <pc:sldMk cId="341470451" sldId="259"/>
            <ac:picMk id="4" creationId="{1A32BB88-61FE-42BE-A152-CE1105C188D2}"/>
          </ac:picMkLst>
        </pc:picChg>
        <pc:picChg chg="add mod">
          <ac:chgData name="Oliwia Olbryś" userId="S::3258497u@skrzyszow.org::3bad7c64-a74a-4990-a136-1b3413b40bd7" providerId="AD" clId="Web-{122D53D2-5205-4286-89A7-F506DED705B2}" dt="2021-05-11T20:32:47.646" v="434"/>
          <ac:picMkLst>
            <pc:docMk/>
            <pc:sldMk cId="341470451" sldId="259"/>
            <ac:picMk id="8" creationId="{DA03A831-632A-44BC-AA0E-A6960DA63883}"/>
          </ac:picMkLst>
        </pc:picChg>
        <pc:picChg chg="add mod">
          <ac:chgData name="Oliwia Olbryś" userId="S::3258497u@skrzyszow.org::3bad7c64-a74a-4990-a136-1b3413b40bd7" providerId="AD" clId="Web-{122D53D2-5205-4286-89A7-F506DED705B2}" dt="2021-05-11T20:32:50.131" v="435"/>
          <ac:picMkLst>
            <pc:docMk/>
            <pc:sldMk cId="341470451" sldId="259"/>
            <ac:picMk id="9" creationId="{16A580B0-1D83-4B86-B110-ACC875DFFB19}"/>
          </ac:picMkLst>
        </pc:picChg>
        <pc:picChg chg="add mod">
          <ac:chgData name="Oliwia Olbryś" userId="S::3258497u@skrzyszow.org::3bad7c64-a74a-4990-a136-1b3413b40bd7" providerId="AD" clId="Web-{122D53D2-5205-4286-89A7-F506DED705B2}" dt="2021-05-11T20:32:52.459" v="436"/>
          <ac:picMkLst>
            <pc:docMk/>
            <pc:sldMk cId="341470451" sldId="259"/>
            <ac:picMk id="10" creationId="{AC6E1552-EC0E-4EAC-BEBE-8CF263A089D4}"/>
          </ac:picMkLst>
        </pc:picChg>
      </pc:sldChg>
      <pc:sldChg chg="addSp modSp new modTransition">
        <pc:chgData name="Oliwia Olbryś" userId="S::3258497u@skrzyszow.org::3bad7c64-a74a-4990-a136-1b3413b40bd7" providerId="AD" clId="Web-{122D53D2-5205-4286-89A7-F506DED705B2}" dt="2021-05-11T20:51:25.001" v="751"/>
        <pc:sldMkLst>
          <pc:docMk/>
          <pc:sldMk cId="2681812721" sldId="260"/>
        </pc:sldMkLst>
        <pc:spChg chg="mod">
          <ac:chgData name="Oliwia Olbryś" userId="S::3258497u@skrzyszow.org::3bad7c64-a74a-4990-a136-1b3413b40bd7" providerId="AD" clId="Web-{122D53D2-5205-4286-89A7-F506DED705B2}" dt="2021-05-11T20:28:36.953" v="376" actId="20577"/>
          <ac:spMkLst>
            <pc:docMk/>
            <pc:sldMk cId="2681812721" sldId="260"/>
            <ac:spMk id="2" creationId="{63AA8A7A-904B-456D-90AD-5007F0CA87A2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20:28:47.734" v="380" actId="20577"/>
          <ac:spMkLst>
            <pc:docMk/>
            <pc:sldMk cId="2681812721" sldId="260"/>
            <ac:spMk id="5" creationId="{6C1D03BA-6041-4E0E-8EE2-8C793DA17AD3}"/>
          </ac:spMkLst>
        </pc:spChg>
        <pc:picChg chg="add mod ord">
          <ac:chgData name="Oliwia Olbryś" userId="S::3258497u@skrzyszow.org::3bad7c64-a74a-4990-a136-1b3413b40bd7" providerId="AD" clId="Web-{122D53D2-5205-4286-89A7-F506DED705B2}" dt="2021-05-11T20:35:17.291" v="459" actId="14100"/>
          <ac:picMkLst>
            <pc:docMk/>
            <pc:sldMk cId="2681812721" sldId="260"/>
            <ac:picMk id="4" creationId="{E75F3A37-3AC9-4B77-9324-13C4DC749BCB}"/>
          </ac:picMkLst>
        </pc:picChg>
        <pc:picChg chg="add mod">
          <ac:chgData name="Oliwia Olbryś" userId="S::3258497u@skrzyszow.org::3bad7c64-a74a-4990-a136-1b3413b40bd7" providerId="AD" clId="Web-{122D53D2-5205-4286-89A7-F506DED705B2}" dt="2021-05-11T20:32:35.224" v="433"/>
          <ac:picMkLst>
            <pc:docMk/>
            <pc:sldMk cId="2681812721" sldId="260"/>
            <ac:picMk id="6" creationId="{09A7A22B-A1FA-4497-B4F5-415E563F1A99}"/>
          </ac:picMkLst>
        </pc:picChg>
      </pc:sldChg>
      <pc:sldChg chg="addSp modSp new modTransition">
        <pc:chgData name="Oliwia Olbryś" userId="S::3258497u@skrzyszow.org::3bad7c64-a74a-4990-a136-1b3413b40bd7" providerId="AD" clId="Web-{122D53D2-5205-4286-89A7-F506DED705B2}" dt="2021-05-11T20:51:37.439" v="752"/>
        <pc:sldMkLst>
          <pc:docMk/>
          <pc:sldMk cId="3842778913" sldId="261"/>
        </pc:sldMkLst>
        <pc:spChg chg="mod">
          <ac:chgData name="Oliwia Olbryś" userId="S::3258497u@skrzyszow.org::3bad7c64-a74a-4990-a136-1b3413b40bd7" providerId="AD" clId="Web-{122D53D2-5205-4286-89A7-F506DED705B2}" dt="2021-05-11T20:29:02.688" v="383" actId="20577"/>
          <ac:spMkLst>
            <pc:docMk/>
            <pc:sldMk cId="3842778913" sldId="261"/>
            <ac:spMk id="2" creationId="{86AD7C93-E755-4816-B4E2-B4F694B12DD9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20:10:59.849" v="226" actId="20577"/>
          <ac:spMkLst>
            <pc:docMk/>
            <pc:sldMk cId="3842778913" sldId="261"/>
            <ac:spMk id="5" creationId="{4CCCCAEA-9354-4892-B2D3-09BFEC666230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20:10:56.115" v="225" actId="20577"/>
          <ac:spMkLst>
            <pc:docMk/>
            <pc:sldMk cId="3842778913" sldId="261"/>
            <ac:spMk id="6" creationId="{35EBC255-DDDA-431A-84C0-AB76A20722D0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20:11:03.943" v="227" actId="20577"/>
          <ac:spMkLst>
            <pc:docMk/>
            <pc:sldMk cId="3842778913" sldId="261"/>
            <ac:spMk id="7" creationId="{2B256122-5BD7-4965-AE66-D46067AAA8C7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20:10:52.880" v="224" actId="20577"/>
          <ac:spMkLst>
            <pc:docMk/>
            <pc:sldMk cId="3842778913" sldId="261"/>
            <ac:spMk id="8" creationId="{1CE3D3D2-7DC6-4EAE-BC12-0C0284BC5530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20:29:12.188" v="387" actId="20577"/>
          <ac:spMkLst>
            <pc:docMk/>
            <pc:sldMk cId="3842778913" sldId="261"/>
            <ac:spMk id="10" creationId="{68153467-8692-4AC0-8832-3473641B91E3}"/>
          </ac:spMkLst>
        </pc:spChg>
        <pc:picChg chg="add mod ord">
          <ac:chgData name="Oliwia Olbryś" userId="S::3258497u@skrzyszow.org::3bad7c64-a74a-4990-a136-1b3413b40bd7" providerId="AD" clId="Web-{122D53D2-5205-4286-89A7-F506DED705B2}" dt="2021-05-11T20:35:33.229" v="462" actId="14100"/>
          <ac:picMkLst>
            <pc:docMk/>
            <pc:sldMk cId="3842778913" sldId="261"/>
            <ac:picMk id="4" creationId="{E0723CD9-8025-480C-953F-FF035F969515}"/>
          </ac:picMkLst>
        </pc:picChg>
        <pc:picChg chg="add mod">
          <ac:chgData name="Oliwia Olbryś" userId="S::3258497u@skrzyszow.org::3bad7c64-a74a-4990-a136-1b3413b40bd7" providerId="AD" clId="Web-{122D53D2-5205-4286-89A7-F506DED705B2}" dt="2021-05-11T20:11:23.162" v="236" actId="1076"/>
          <ac:picMkLst>
            <pc:docMk/>
            <pc:sldMk cId="3842778913" sldId="261"/>
            <ac:picMk id="9" creationId="{232D76ED-4D8D-4085-923D-16CE88464022}"/>
          </ac:picMkLst>
        </pc:picChg>
        <pc:picChg chg="add mod">
          <ac:chgData name="Oliwia Olbryś" userId="S::3258497u@skrzyszow.org::3bad7c64-a74a-4990-a136-1b3413b40bd7" providerId="AD" clId="Web-{122D53D2-5205-4286-89A7-F506DED705B2}" dt="2021-05-11T20:32:25.115" v="432" actId="1076"/>
          <ac:picMkLst>
            <pc:docMk/>
            <pc:sldMk cId="3842778913" sldId="261"/>
            <ac:picMk id="11" creationId="{AA54734C-A4CF-4DE8-B63B-70EF7FAA583B}"/>
          </ac:picMkLst>
        </pc:picChg>
      </pc:sldChg>
      <pc:sldChg chg="addSp delSp modSp add replId modTransition">
        <pc:chgData name="Oliwia Olbryś" userId="S::3258497u@skrzyszow.org::3bad7c64-a74a-4990-a136-1b3413b40bd7" providerId="AD" clId="Web-{122D53D2-5205-4286-89A7-F506DED705B2}" dt="2021-05-11T20:51:41.939" v="753"/>
        <pc:sldMkLst>
          <pc:docMk/>
          <pc:sldMk cId="2665448950" sldId="262"/>
        </pc:sldMkLst>
        <pc:spChg chg="mod">
          <ac:chgData name="Oliwia Olbryś" userId="S::3258497u@skrzyszow.org::3bad7c64-a74a-4990-a136-1b3413b40bd7" providerId="AD" clId="Web-{122D53D2-5205-4286-89A7-F506DED705B2}" dt="2021-05-11T20:35:48.479" v="467" actId="1076"/>
          <ac:spMkLst>
            <pc:docMk/>
            <pc:sldMk cId="2665448950" sldId="262"/>
            <ac:spMk id="2" creationId="{86AD7C93-E755-4816-B4E2-B4F694B12DD9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20:24:24.916" v="330" actId="20577"/>
          <ac:spMkLst>
            <pc:docMk/>
            <pc:sldMk cId="2665448950" sldId="262"/>
            <ac:spMk id="3" creationId="{D5FC74DE-D404-4656-BC34-05DB73BDD0BA}"/>
          </ac:spMkLst>
        </pc:spChg>
        <pc:spChg chg="mod">
          <ac:chgData name="Oliwia Olbryś" userId="S::3258497u@skrzyszow.org::3bad7c64-a74a-4990-a136-1b3413b40bd7" providerId="AD" clId="Web-{122D53D2-5205-4286-89A7-F506DED705B2}" dt="2021-05-11T20:29:36.454" v="390" actId="20577"/>
          <ac:spMkLst>
            <pc:docMk/>
            <pc:sldMk cId="2665448950" sldId="262"/>
            <ac:spMk id="5" creationId="{4CCCCAEA-9354-4892-B2D3-09BFEC666230}"/>
          </ac:spMkLst>
        </pc:spChg>
        <pc:spChg chg="mod">
          <ac:chgData name="Oliwia Olbryś" userId="S::3258497u@skrzyszow.org::3bad7c64-a74a-4990-a136-1b3413b40bd7" providerId="AD" clId="Web-{122D53D2-5205-4286-89A7-F506DED705B2}" dt="2021-05-11T20:23:49.180" v="323" actId="20577"/>
          <ac:spMkLst>
            <pc:docMk/>
            <pc:sldMk cId="2665448950" sldId="262"/>
            <ac:spMk id="6" creationId="{35EBC255-DDDA-431A-84C0-AB76A20722D0}"/>
          </ac:spMkLst>
        </pc:spChg>
        <pc:spChg chg="mod">
          <ac:chgData name="Oliwia Olbryś" userId="S::3258497u@skrzyszow.org::3bad7c64-a74a-4990-a136-1b3413b40bd7" providerId="AD" clId="Web-{122D53D2-5205-4286-89A7-F506DED705B2}" dt="2021-05-11T20:29:55.674" v="394" actId="20577"/>
          <ac:spMkLst>
            <pc:docMk/>
            <pc:sldMk cId="2665448950" sldId="262"/>
            <ac:spMk id="7" creationId="{2B256122-5BD7-4965-AE66-D46067AAA8C7}"/>
          </ac:spMkLst>
        </pc:spChg>
        <pc:spChg chg="mod">
          <ac:chgData name="Oliwia Olbryś" userId="S::3258497u@skrzyszow.org::3bad7c64-a74a-4990-a136-1b3413b40bd7" providerId="AD" clId="Web-{122D53D2-5205-4286-89A7-F506DED705B2}" dt="2021-05-11T20:29:46.345" v="392" actId="1076"/>
          <ac:spMkLst>
            <pc:docMk/>
            <pc:sldMk cId="2665448950" sldId="262"/>
            <ac:spMk id="8" creationId="{1CE3D3D2-7DC6-4EAE-BC12-0C0284BC5530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20:24:28.572" v="331" actId="20577"/>
          <ac:spMkLst>
            <pc:docMk/>
            <pc:sldMk cId="2665448950" sldId="262"/>
            <ac:spMk id="9" creationId="{7641A2F6-9322-473C-8818-7AB3A0457FC9}"/>
          </ac:spMkLst>
        </pc:spChg>
        <pc:picChg chg="mod">
          <ac:chgData name="Oliwia Olbryś" userId="S::3258497u@skrzyszow.org::3bad7c64-a74a-4990-a136-1b3413b40bd7" providerId="AD" clId="Web-{122D53D2-5205-4286-89A7-F506DED705B2}" dt="2021-05-11T20:35:45.729" v="466" actId="14100"/>
          <ac:picMkLst>
            <pc:docMk/>
            <pc:sldMk cId="2665448950" sldId="262"/>
            <ac:picMk id="4" creationId="{E0723CD9-8025-480C-953F-FF035F969515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24:21.915" v="329"/>
          <ac:picMkLst>
            <pc:docMk/>
            <pc:sldMk cId="2665448950" sldId="262"/>
            <ac:picMk id="10" creationId="{89D89AC6-D69C-4087-9C44-6EBAB8BC9D27}"/>
          </ac:picMkLst>
        </pc:picChg>
        <pc:picChg chg="add mod">
          <ac:chgData name="Oliwia Olbryś" userId="S::3258497u@skrzyszow.org::3bad7c64-a74a-4990-a136-1b3413b40bd7" providerId="AD" clId="Web-{122D53D2-5205-4286-89A7-F506DED705B2}" dt="2021-05-11T20:31:55.317" v="423" actId="1076"/>
          <ac:picMkLst>
            <pc:docMk/>
            <pc:sldMk cId="2665448950" sldId="262"/>
            <ac:picMk id="11" creationId="{B81AB354-F8C0-46F2-A404-AAD90D1EBD09}"/>
          </ac:picMkLst>
        </pc:picChg>
        <pc:picChg chg="add mod">
          <ac:chgData name="Oliwia Olbryś" userId="S::3258497u@skrzyszow.org::3bad7c64-a74a-4990-a136-1b3413b40bd7" providerId="AD" clId="Web-{122D53D2-5205-4286-89A7-F506DED705B2}" dt="2021-05-11T20:32:01.989" v="426" actId="1076"/>
          <ac:picMkLst>
            <pc:docMk/>
            <pc:sldMk cId="2665448950" sldId="262"/>
            <ac:picMk id="12" creationId="{FF402C8A-5F6D-4DE2-BDBF-1EAA0AE9BBE9}"/>
          </ac:picMkLst>
        </pc:picChg>
        <pc:picChg chg="add mod">
          <ac:chgData name="Oliwia Olbryś" userId="S::3258497u@skrzyszow.org::3bad7c64-a74a-4990-a136-1b3413b40bd7" providerId="AD" clId="Web-{122D53D2-5205-4286-89A7-F506DED705B2}" dt="2021-05-11T20:32:08.130" v="428" actId="1076"/>
          <ac:picMkLst>
            <pc:docMk/>
            <pc:sldMk cId="2665448950" sldId="262"/>
            <ac:picMk id="13" creationId="{728EBFB8-D61B-4A81-90C9-86773A64BC1B}"/>
          </ac:picMkLst>
        </pc:picChg>
        <pc:picChg chg="add mod ord">
          <ac:chgData name="Oliwia Olbryś" userId="S::3258497u@skrzyszow.org::3bad7c64-a74a-4990-a136-1b3413b40bd7" providerId="AD" clId="Web-{122D53D2-5205-4286-89A7-F506DED705B2}" dt="2021-05-11T20:26:54.388" v="362"/>
          <ac:picMkLst>
            <pc:docMk/>
            <pc:sldMk cId="2665448950" sldId="262"/>
            <ac:picMk id="14" creationId="{290CF63A-93ED-4B0B-9590-FD7C8BCBB98F}"/>
          </ac:picMkLst>
        </pc:picChg>
      </pc:sldChg>
      <pc:sldChg chg="addSp modSp new modTransition">
        <pc:chgData name="Oliwia Olbryś" userId="S::3258497u@skrzyszow.org::3bad7c64-a74a-4990-a136-1b3413b40bd7" providerId="AD" clId="Web-{122D53D2-5205-4286-89A7-F506DED705B2}" dt="2021-05-11T20:51:49.752" v="754"/>
        <pc:sldMkLst>
          <pc:docMk/>
          <pc:sldMk cId="3898484063" sldId="263"/>
        </pc:sldMkLst>
        <pc:spChg chg="mod">
          <ac:chgData name="Oliwia Olbryś" userId="S::3258497u@skrzyszow.org::3bad7c64-a74a-4990-a136-1b3413b40bd7" providerId="AD" clId="Web-{122D53D2-5205-4286-89A7-F506DED705B2}" dt="2021-05-11T20:36:11.901" v="473" actId="14100"/>
          <ac:spMkLst>
            <pc:docMk/>
            <pc:sldMk cId="3898484063" sldId="263"/>
            <ac:spMk id="2" creationId="{9904A36C-2D42-4E55-A955-C2E64623BA10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20:30:22.190" v="400" actId="20577"/>
          <ac:spMkLst>
            <pc:docMk/>
            <pc:sldMk cId="3898484063" sldId="263"/>
            <ac:spMk id="5" creationId="{00B5853F-CB5F-4240-A4B4-6A8C85DAE513}"/>
          </ac:spMkLst>
        </pc:spChg>
        <pc:picChg chg="add mod ord">
          <ac:chgData name="Oliwia Olbryś" userId="S::3258497u@skrzyszow.org::3bad7c64-a74a-4990-a136-1b3413b40bd7" providerId="AD" clId="Web-{122D53D2-5205-4286-89A7-F506DED705B2}" dt="2021-05-11T20:36:18.230" v="474" actId="14100"/>
          <ac:picMkLst>
            <pc:docMk/>
            <pc:sldMk cId="3898484063" sldId="263"/>
            <ac:picMk id="4" creationId="{F07D5FBC-C1F8-4386-B9D0-6C438F11FC26}"/>
          </ac:picMkLst>
        </pc:picChg>
        <pc:picChg chg="add mod ord">
          <ac:chgData name="Oliwia Olbryś" userId="S::3258497u@skrzyszow.org::3bad7c64-a74a-4990-a136-1b3413b40bd7" providerId="AD" clId="Web-{122D53D2-5205-4286-89A7-F506DED705B2}" dt="2021-05-11T20:17:07.546" v="276"/>
          <ac:picMkLst>
            <pc:docMk/>
            <pc:sldMk cId="3898484063" sldId="263"/>
            <ac:picMk id="6" creationId="{4BA84ADA-1C5C-495A-8A04-A23C65E2348F}"/>
          </ac:picMkLst>
        </pc:picChg>
        <pc:picChg chg="add mod">
          <ac:chgData name="Oliwia Olbryś" userId="S::3258497u@skrzyszow.org::3bad7c64-a74a-4990-a136-1b3413b40bd7" providerId="AD" clId="Web-{122D53D2-5205-4286-89A7-F506DED705B2}" dt="2021-05-11T20:31:41.364" v="421"/>
          <ac:picMkLst>
            <pc:docMk/>
            <pc:sldMk cId="3898484063" sldId="263"/>
            <ac:picMk id="7" creationId="{EC6FAA77-B192-46C9-9EC6-EB2B702AE364}"/>
          </ac:picMkLst>
        </pc:picChg>
      </pc:sldChg>
      <pc:sldChg chg="addSp modSp new modTransition">
        <pc:chgData name="Oliwia Olbryś" userId="S::3258497u@skrzyszow.org::3bad7c64-a74a-4990-a136-1b3413b40bd7" providerId="AD" clId="Web-{122D53D2-5205-4286-89A7-F506DED705B2}" dt="2021-05-11T20:51:53.096" v="755"/>
        <pc:sldMkLst>
          <pc:docMk/>
          <pc:sldMk cId="1922212502" sldId="264"/>
        </pc:sldMkLst>
        <pc:spChg chg="mod">
          <ac:chgData name="Oliwia Olbryś" userId="S::3258497u@skrzyszow.org::3bad7c64-a74a-4990-a136-1b3413b40bd7" providerId="AD" clId="Web-{122D53D2-5205-4286-89A7-F506DED705B2}" dt="2021-05-11T20:36:31.292" v="476" actId="1076"/>
          <ac:spMkLst>
            <pc:docMk/>
            <pc:sldMk cId="1922212502" sldId="264"/>
            <ac:spMk id="2" creationId="{DD4F7961-15D0-42D4-B3A8-CB3A9FC8993A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20:30:53.706" v="409" actId="20577"/>
          <ac:spMkLst>
            <pc:docMk/>
            <pc:sldMk cId="1922212502" sldId="264"/>
            <ac:spMk id="5" creationId="{9017D418-DD16-4494-928E-75912E4F5A45}"/>
          </ac:spMkLst>
        </pc:spChg>
        <pc:picChg chg="add mod ord">
          <ac:chgData name="Oliwia Olbryś" userId="S::3258497u@skrzyszow.org::3bad7c64-a74a-4990-a136-1b3413b40bd7" providerId="AD" clId="Web-{122D53D2-5205-4286-89A7-F506DED705B2}" dt="2021-05-11T20:36:37.214" v="479" actId="14100"/>
          <ac:picMkLst>
            <pc:docMk/>
            <pc:sldMk cId="1922212502" sldId="264"/>
            <ac:picMk id="4" creationId="{04B5AB63-402E-48F1-8EE7-BD851E9AD1FA}"/>
          </ac:picMkLst>
        </pc:picChg>
        <pc:picChg chg="add mod">
          <ac:chgData name="Oliwia Olbryś" userId="S::3258497u@skrzyszow.org::3bad7c64-a74a-4990-a136-1b3413b40bd7" providerId="AD" clId="Web-{122D53D2-5205-4286-89A7-F506DED705B2}" dt="2021-05-11T20:31:30.504" v="420"/>
          <ac:picMkLst>
            <pc:docMk/>
            <pc:sldMk cId="1922212502" sldId="264"/>
            <ac:picMk id="6" creationId="{66143E17-9C5B-452E-9F0C-44D11D101568}"/>
          </ac:picMkLst>
        </pc:picChg>
        <pc:picChg chg="add mod ord">
          <ac:chgData name="Oliwia Olbryś" userId="S::3258497u@skrzyszow.org::3bad7c64-a74a-4990-a136-1b3413b40bd7" providerId="AD" clId="Web-{122D53D2-5205-4286-89A7-F506DED705B2}" dt="2021-05-11T20:31:14.410" v="418"/>
          <ac:picMkLst>
            <pc:docMk/>
            <pc:sldMk cId="1922212502" sldId="264"/>
            <ac:picMk id="7" creationId="{9D055F90-FE6F-4625-8DA4-49AB01FCA905}"/>
          </ac:picMkLst>
        </pc:picChg>
      </pc:sldChg>
      <pc:sldChg chg="addSp delSp modSp new modTransition">
        <pc:chgData name="Oliwia Olbryś" userId="S::3258497u@skrzyszow.org::3bad7c64-a74a-4990-a136-1b3413b40bd7" providerId="AD" clId="Web-{122D53D2-5205-4286-89A7-F506DED705B2}" dt="2021-05-11T20:51:58.721" v="756"/>
        <pc:sldMkLst>
          <pc:docMk/>
          <pc:sldMk cId="37802414" sldId="265"/>
        </pc:sldMkLst>
        <pc:spChg chg="mod">
          <ac:chgData name="Oliwia Olbryś" userId="S::3258497u@skrzyszow.org::3bad7c64-a74a-4990-a136-1b3413b40bd7" providerId="AD" clId="Web-{122D53D2-5205-4286-89A7-F506DED705B2}" dt="2021-05-11T20:41:04.487" v="566" actId="20577"/>
          <ac:spMkLst>
            <pc:docMk/>
            <pc:sldMk cId="37802414" sldId="265"/>
            <ac:spMk id="2" creationId="{E8202951-8456-4F6E-A901-1513D5A24293}"/>
          </ac:spMkLst>
        </pc:spChg>
        <pc:spChg chg="mod">
          <ac:chgData name="Oliwia Olbryś" userId="S::3258497u@skrzyszow.org::3bad7c64-a74a-4990-a136-1b3413b40bd7" providerId="AD" clId="Web-{122D53D2-5205-4286-89A7-F506DED705B2}" dt="2021-05-11T20:48:38.029" v="737" actId="20577"/>
          <ac:spMkLst>
            <pc:docMk/>
            <pc:sldMk cId="37802414" sldId="265"/>
            <ac:spMk id="3" creationId="{FC97E902-DCFD-45D2-935F-07F393BD4C6A}"/>
          </ac:spMkLst>
        </pc:spChg>
        <pc:spChg chg="add mod">
          <ac:chgData name="Oliwia Olbryś" userId="S::3258497u@skrzyszow.org::3bad7c64-a74a-4990-a136-1b3413b40bd7" providerId="AD" clId="Web-{122D53D2-5205-4286-89A7-F506DED705B2}" dt="2021-05-11T20:49:18.780" v="744" actId="14100"/>
          <ac:spMkLst>
            <pc:docMk/>
            <pc:sldMk cId="37802414" sldId="265"/>
            <ac:spMk id="4" creationId="{FAE1BE5A-9FB2-49A8-881F-A46F4ADC58A0}"/>
          </ac:spMkLst>
        </pc:spChg>
        <pc:spChg chg="add del mod">
          <ac:chgData name="Oliwia Olbryś" userId="S::3258497u@skrzyszow.org::3bad7c64-a74a-4990-a136-1b3413b40bd7" providerId="AD" clId="Web-{122D53D2-5205-4286-89A7-F506DED705B2}" dt="2021-05-11T20:45:31.805" v="706"/>
          <ac:spMkLst>
            <pc:docMk/>
            <pc:sldMk cId="37802414" sldId="265"/>
            <ac:spMk id="7" creationId="{3168AEE8-B4A0-48D2-967A-F43F8A9E6017}"/>
          </ac:spMkLst>
        </pc:spChg>
        <pc:picChg chg="add mod ord">
          <ac:chgData name="Oliwia Olbryś" userId="S::3258497u@skrzyszow.org::3bad7c64-a74a-4990-a136-1b3413b40bd7" providerId="AD" clId="Web-{122D53D2-5205-4286-89A7-F506DED705B2}" dt="2021-05-11T20:45:01.539" v="703" actId="14100"/>
          <ac:picMkLst>
            <pc:docMk/>
            <pc:sldMk cId="37802414" sldId="265"/>
            <ac:picMk id="6" creationId="{519415F9-DC4D-4573-892F-7194C0E6E9AD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7:01.495" v="709"/>
          <ac:picMkLst>
            <pc:docMk/>
            <pc:sldMk cId="37802414" sldId="265"/>
            <ac:picMk id="8" creationId="{5E33F601-B2FA-4D62-92BF-2FFD5168E243}"/>
          </ac:picMkLst>
        </pc:picChg>
        <pc:picChg chg="add mod">
          <ac:chgData name="Oliwia Olbryś" userId="S::3258497u@skrzyszow.org::3bad7c64-a74a-4990-a136-1b3413b40bd7" providerId="AD" clId="Web-{122D53D2-5205-4286-89A7-F506DED705B2}" dt="2021-05-11T20:48:52.763" v="739" actId="1076"/>
          <ac:picMkLst>
            <pc:docMk/>
            <pc:sldMk cId="37802414" sldId="265"/>
            <ac:picMk id="9" creationId="{0233F501-4649-44B6-9FF6-D7FF1ECD9430}"/>
          </ac:picMkLst>
        </pc:picChg>
        <pc:picChg chg="add mod ord">
          <ac:chgData name="Oliwia Olbryś" userId="S::3258497u@skrzyszow.org::3bad7c64-a74a-4990-a136-1b3413b40bd7" providerId="AD" clId="Web-{122D53D2-5205-4286-89A7-F506DED705B2}" dt="2021-05-11T20:49:06.264" v="742"/>
          <ac:picMkLst>
            <pc:docMk/>
            <pc:sldMk cId="37802414" sldId="265"/>
            <ac:picMk id="10" creationId="{158A5C0F-B501-48A2-9BAB-D0558490D53D}"/>
          </ac:picMkLst>
        </pc:picChg>
      </pc:sldChg>
      <pc:sldChg chg="addSp delSp modSp new del">
        <pc:chgData name="Oliwia Olbryś" userId="S::3258497u@skrzyszow.org::3bad7c64-a74a-4990-a136-1b3413b40bd7" providerId="AD" clId="Web-{122D53D2-5205-4286-89A7-F506DED705B2}" dt="2021-05-11T20:40:12.360" v="529"/>
        <pc:sldMkLst>
          <pc:docMk/>
          <pc:sldMk cId="2196345410" sldId="265"/>
        </pc:sldMkLst>
        <pc:spChg chg="mod">
          <ac:chgData name="Oliwia Olbryś" userId="S::3258497u@skrzyszow.org::3bad7c64-a74a-4990-a136-1b3413b40bd7" providerId="AD" clId="Web-{122D53D2-5205-4286-89A7-F506DED705B2}" dt="2021-05-11T20:40:05.251" v="528" actId="14100"/>
          <ac:spMkLst>
            <pc:docMk/>
            <pc:sldMk cId="2196345410" sldId="265"/>
            <ac:spMk id="2" creationId="{F4C9496D-CA29-4D6E-AA4E-323D1983CD9D}"/>
          </ac:spMkLst>
        </pc:spChg>
        <pc:graphicFrameChg chg="add del mod">
          <ac:chgData name="Oliwia Olbryś" userId="S::3258497u@skrzyszow.org::3bad7c64-a74a-4990-a136-1b3413b40bd7" providerId="AD" clId="Web-{122D53D2-5205-4286-89A7-F506DED705B2}" dt="2021-05-11T20:40:03.969" v="527"/>
          <ac:graphicFrameMkLst>
            <pc:docMk/>
            <pc:sldMk cId="2196345410" sldId="265"/>
            <ac:graphicFrameMk id="4" creationId="{F1BA8123-FFEA-4B15-B72F-CB7B7B2AF7B6}"/>
          </ac:graphicFrameMkLst>
        </pc:graphicFrameChg>
        <pc:picChg chg="add del mod">
          <ac:chgData name="Oliwia Olbryś" userId="S::3258497u@skrzyszow.org::3bad7c64-a74a-4990-a136-1b3413b40bd7" providerId="AD" clId="Web-{122D53D2-5205-4286-89A7-F506DED705B2}" dt="2021-05-11T20:40:03.969" v="526"/>
          <ac:picMkLst>
            <pc:docMk/>
            <pc:sldMk cId="2196345410" sldId="265"/>
            <ac:picMk id="5" creationId="{5C0F7FF4-7043-4667-930D-61725481A709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69" v="525"/>
          <ac:picMkLst>
            <pc:docMk/>
            <pc:sldMk cId="2196345410" sldId="265"/>
            <ac:picMk id="6" creationId="{2B767682-7CF8-45DD-A90A-734B42EFAB0A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69" v="524"/>
          <ac:picMkLst>
            <pc:docMk/>
            <pc:sldMk cId="2196345410" sldId="265"/>
            <ac:picMk id="7" creationId="{BA1E2093-96D5-40F7-9D46-B32CE6791696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69" v="523"/>
          <ac:picMkLst>
            <pc:docMk/>
            <pc:sldMk cId="2196345410" sldId="265"/>
            <ac:picMk id="8" creationId="{A89E2AAA-8791-476D-B016-37DFC247494A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69" v="522"/>
          <ac:picMkLst>
            <pc:docMk/>
            <pc:sldMk cId="2196345410" sldId="265"/>
            <ac:picMk id="9" creationId="{FD4571E9-765D-42E1-8F6B-7D50E8E7FF76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69" v="521"/>
          <ac:picMkLst>
            <pc:docMk/>
            <pc:sldMk cId="2196345410" sldId="265"/>
            <ac:picMk id="10" creationId="{76EDB29A-9E33-49A8-9E67-441A3F5F2045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69" v="520"/>
          <ac:picMkLst>
            <pc:docMk/>
            <pc:sldMk cId="2196345410" sldId="265"/>
            <ac:picMk id="11" creationId="{EBFF1CF5-8A64-4DCC-8CAE-D3EE64B8334C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54" v="519"/>
          <ac:picMkLst>
            <pc:docMk/>
            <pc:sldMk cId="2196345410" sldId="265"/>
            <ac:picMk id="12" creationId="{77A2E1DF-2897-48C1-9AD9-1D10DF7B04CF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54" v="518"/>
          <ac:picMkLst>
            <pc:docMk/>
            <pc:sldMk cId="2196345410" sldId="265"/>
            <ac:picMk id="13" creationId="{0532B43D-71DA-4D1B-8921-2ED00E27DB75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54" v="517"/>
          <ac:picMkLst>
            <pc:docMk/>
            <pc:sldMk cId="2196345410" sldId="265"/>
            <ac:picMk id="14" creationId="{F5358926-0949-472C-B9D9-D933C5326E71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54" v="516"/>
          <ac:picMkLst>
            <pc:docMk/>
            <pc:sldMk cId="2196345410" sldId="265"/>
            <ac:picMk id="15" creationId="{2F6C5D08-CE03-4B50-9EE4-967DCFE3AC21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54" v="515"/>
          <ac:picMkLst>
            <pc:docMk/>
            <pc:sldMk cId="2196345410" sldId="265"/>
            <ac:picMk id="16" creationId="{43A3EFE6-8FB7-451B-BC81-C535FCFCCE32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54" v="514"/>
          <ac:picMkLst>
            <pc:docMk/>
            <pc:sldMk cId="2196345410" sldId="265"/>
            <ac:picMk id="17" creationId="{F927D1BB-942F-4082-BEB8-2B53C7AD7CE1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54" v="513"/>
          <ac:picMkLst>
            <pc:docMk/>
            <pc:sldMk cId="2196345410" sldId="265"/>
            <ac:picMk id="18" creationId="{5DAE0C17-3B11-4798-8670-B9627F66F8E4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54" v="512"/>
          <ac:picMkLst>
            <pc:docMk/>
            <pc:sldMk cId="2196345410" sldId="265"/>
            <ac:picMk id="19" creationId="{53E2AADC-EA77-4AE5-905D-627315FBDD6D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54" v="511"/>
          <ac:picMkLst>
            <pc:docMk/>
            <pc:sldMk cId="2196345410" sldId="265"/>
            <ac:picMk id="20" creationId="{AADBBF4C-99B1-4B9E-B2F0-98777E5BBF55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54" v="510"/>
          <ac:picMkLst>
            <pc:docMk/>
            <pc:sldMk cId="2196345410" sldId="265"/>
            <ac:picMk id="21" creationId="{5A524336-41C0-468D-9B7D-E35B07B1D7EF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54" v="509"/>
          <ac:picMkLst>
            <pc:docMk/>
            <pc:sldMk cId="2196345410" sldId="265"/>
            <ac:picMk id="22" creationId="{1219D4F1-1F3B-4182-B8D3-73668B0FBE45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54" v="508"/>
          <ac:picMkLst>
            <pc:docMk/>
            <pc:sldMk cId="2196345410" sldId="265"/>
            <ac:picMk id="23" creationId="{30593C75-EBC0-4D34-B67D-2210B146905B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54" v="507"/>
          <ac:picMkLst>
            <pc:docMk/>
            <pc:sldMk cId="2196345410" sldId="265"/>
            <ac:picMk id="24" creationId="{5F235156-97F8-4A1E-9E7B-0CD2364BF8D8}"/>
          </ac:picMkLst>
        </pc:picChg>
        <pc:picChg chg="add del mod">
          <ac:chgData name="Oliwia Olbryś" userId="S::3258497u@skrzyszow.org::3bad7c64-a74a-4990-a136-1b3413b40bd7" providerId="AD" clId="Web-{122D53D2-5205-4286-89A7-F506DED705B2}" dt="2021-05-11T20:40:03.954" v="506"/>
          <ac:picMkLst>
            <pc:docMk/>
            <pc:sldMk cId="2196345410" sldId="265"/>
            <ac:picMk id="25" creationId="{06591F82-BF60-4D06-8FA8-BC82AE8FCF15}"/>
          </ac:picMkLst>
        </pc:picChg>
      </pc:sldChg>
      <pc:sldMasterChg chg="del delSldLayout">
        <pc:chgData name="Oliwia Olbryś" userId="S::3258497u@skrzyszow.org::3bad7c64-a74a-4990-a136-1b3413b40bd7" providerId="AD" clId="Web-{122D53D2-5205-4286-89A7-F506DED705B2}" dt="2021-05-11T19:38:32.271" v="0"/>
        <pc:sldMasterMkLst>
          <pc:docMk/>
          <pc:sldMasterMk cId="2460954070" sldId="2147483660"/>
        </pc:sldMasterMkLst>
        <pc:sldLayoutChg chg="del">
          <pc:chgData name="Oliwia Olbryś" userId="S::3258497u@skrzyszow.org::3bad7c64-a74a-4990-a136-1b3413b40bd7" providerId="AD" clId="Web-{122D53D2-5205-4286-89A7-F506DED705B2}" dt="2021-05-11T19:38:32.271" v="0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Oliwia Olbryś" userId="S::3258497u@skrzyszow.org::3bad7c64-a74a-4990-a136-1b3413b40bd7" providerId="AD" clId="Web-{122D53D2-5205-4286-89A7-F506DED705B2}" dt="2021-05-11T19:38:32.271" v="0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Oliwia Olbryś" userId="S::3258497u@skrzyszow.org::3bad7c64-a74a-4990-a136-1b3413b40bd7" providerId="AD" clId="Web-{122D53D2-5205-4286-89A7-F506DED705B2}" dt="2021-05-11T19:38:32.271" v="0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Oliwia Olbryś" userId="S::3258497u@skrzyszow.org::3bad7c64-a74a-4990-a136-1b3413b40bd7" providerId="AD" clId="Web-{122D53D2-5205-4286-89A7-F506DED705B2}" dt="2021-05-11T19:38:32.271" v="0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Oliwia Olbryś" userId="S::3258497u@skrzyszow.org::3bad7c64-a74a-4990-a136-1b3413b40bd7" providerId="AD" clId="Web-{122D53D2-5205-4286-89A7-F506DED705B2}" dt="2021-05-11T19:38:32.271" v="0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Oliwia Olbryś" userId="S::3258497u@skrzyszow.org::3bad7c64-a74a-4990-a136-1b3413b40bd7" providerId="AD" clId="Web-{122D53D2-5205-4286-89A7-F506DED705B2}" dt="2021-05-11T19:38:32.271" v="0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Oliwia Olbryś" userId="S::3258497u@skrzyszow.org::3bad7c64-a74a-4990-a136-1b3413b40bd7" providerId="AD" clId="Web-{122D53D2-5205-4286-89A7-F506DED705B2}" dt="2021-05-11T19:38:32.271" v="0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Oliwia Olbryś" userId="S::3258497u@skrzyszow.org::3bad7c64-a74a-4990-a136-1b3413b40bd7" providerId="AD" clId="Web-{122D53D2-5205-4286-89A7-F506DED705B2}" dt="2021-05-11T19:38:32.271" v="0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Oliwia Olbryś" userId="S::3258497u@skrzyszow.org::3bad7c64-a74a-4990-a136-1b3413b40bd7" providerId="AD" clId="Web-{122D53D2-5205-4286-89A7-F506DED705B2}" dt="2021-05-11T19:38:32.271" v="0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Oliwia Olbryś" userId="S::3258497u@skrzyszow.org::3bad7c64-a74a-4990-a136-1b3413b40bd7" providerId="AD" clId="Web-{122D53D2-5205-4286-89A7-F506DED705B2}" dt="2021-05-11T19:38:32.271" v="0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Oliwia Olbryś" userId="S::3258497u@skrzyszow.org::3bad7c64-a74a-4990-a136-1b3413b40bd7" providerId="AD" clId="Web-{122D53D2-5205-4286-89A7-F506DED705B2}" dt="2021-05-11T19:38:32.271" v="0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mod setBg addSldLayout modSldLayout">
        <pc:chgData name="Oliwia Olbryś" userId="S::3258497u@skrzyszow.org::3bad7c64-a74a-4990-a136-1b3413b40bd7" providerId="AD" clId="Web-{122D53D2-5205-4286-89A7-F506DED705B2}" dt="2021-05-11T19:43:27.278" v="39"/>
        <pc:sldMasterMkLst>
          <pc:docMk/>
          <pc:sldMasterMk cId="1011364403" sldId="2147483672"/>
        </pc:sldMasterMkLst>
        <pc:sldLayoutChg chg="add mod replId">
          <pc:chgData name="Oliwia Olbryś" userId="S::3258497u@skrzyszow.org::3bad7c64-a74a-4990-a136-1b3413b40bd7" providerId="AD" clId="Web-{122D53D2-5205-4286-89A7-F506DED705B2}" dt="2021-05-11T19:43:27.278" v="39"/>
          <pc:sldLayoutMkLst>
            <pc:docMk/>
            <pc:sldMasterMk cId="1011364403" sldId="2147483672"/>
            <pc:sldLayoutMk cId="1518095445" sldId="2147483673"/>
          </pc:sldLayoutMkLst>
        </pc:sldLayoutChg>
        <pc:sldLayoutChg chg="add mod replId">
          <pc:chgData name="Oliwia Olbryś" userId="S::3258497u@skrzyszow.org::3bad7c64-a74a-4990-a136-1b3413b40bd7" providerId="AD" clId="Web-{122D53D2-5205-4286-89A7-F506DED705B2}" dt="2021-05-11T19:43:27.278" v="39"/>
          <pc:sldLayoutMkLst>
            <pc:docMk/>
            <pc:sldMasterMk cId="1011364403" sldId="2147483672"/>
            <pc:sldLayoutMk cId="2073397835" sldId="2147483674"/>
          </pc:sldLayoutMkLst>
        </pc:sldLayoutChg>
        <pc:sldLayoutChg chg="add mod replId">
          <pc:chgData name="Oliwia Olbryś" userId="S::3258497u@skrzyszow.org::3bad7c64-a74a-4990-a136-1b3413b40bd7" providerId="AD" clId="Web-{122D53D2-5205-4286-89A7-F506DED705B2}" dt="2021-05-11T19:43:27.278" v="39"/>
          <pc:sldLayoutMkLst>
            <pc:docMk/>
            <pc:sldMasterMk cId="1011364403" sldId="2147483672"/>
            <pc:sldLayoutMk cId="2261283651" sldId="2147483675"/>
          </pc:sldLayoutMkLst>
        </pc:sldLayoutChg>
        <pc:sldLayoutChg chg="add mod replId">
          <pc:chgData name="Oliwia Olbryś" userId="S::3258497u@skrzyszow.org::3bad7c64-a74a-4990-a136-1b3413b40bd7" providerId="AD" clId="Web-{122D53D2-5205-4286-89A7-F506DED705B2}" dt="2021-05-11T19:43:27.278" v="39"/>
          <pc:sldLayoutMkLst>
            <pc:docMk/>
            <pc:sldMasterMk cId="1011364403" sldId="2147483672"/>
            <pc:sldLayoutMk cId="3047258022" sldId="2147483676"/>
          </pc:sldLayoutMkLst>
        </pc:sldLayoutChg>
        <pc:sldLayoutChg chg="add mod replId">
          <pc:chgData name="Oliwia Olbryś" userId="S::3258497u@skrzyszow.org::3bad7c64-a74a-4990-a136-1b3413b40bd7" providerId="AD" clId="Web-{122D53D2-5205-4286-89A7-F506DED705B2}" dt="2021-05-11T19:43:27.278" v="39"/>
          <pc:sldLayoutMkLst>
            <pc:docMk/>
            <pc:sldMasterMk cId="1011364403" sldId="2147483672"/>
            <pc:sldLayoutMk cId="3737903407" sldId="2147483677"/>
          </pc:sldLayoutMkLst>
        </pc:sldLayoutChg>
        <pc:sldLayoutChg chg="add mod replId">
          <pc:chgData name="Oliwia Olbryś" userId="S::3258497u@skrzyszow.org::3bad7c64-a74a-4990-a136-1b3413b40bd7" providerId="AD" clId="Web-{122D53D2-5205-4286-89A7-F506DED705B2}" dt="2021-05-11T19:43:27.278" v="39"/>
          <pc:sldLayoutMkLst>
            <pc:docMk/>
            <pc:sldMasterMk cId="1011364403" sldId="2147483672"/>
            <pc:sldLayoutMk cId="1605273770" sldId="2147483678"/>
          </pc:sldLayoutMkLst>
        </pc:sldLayoutChg>
        <pc:sldLayoutChg chg="add mod replId">
          <pc:chgData name="Oliwia Olbryś" userId="S::3258497u@skrzyszow.org::3bad7c64-a74a-4990-a136-1b3413b40bd7" providerId="AD" clId="Web-{122D53D2-5205-4286-89A7-F506DED705B2}" dt="2021-05-11T19:43:27.278" v="39"/>
          <pc:sldLayoutMkLst>
            <pc:docMk/>
            <pc:sldMasterMk cId="1011364403" sldId="2147483672"/>
            <pc:sldLayoutMk cId="2644454638" sldId="2147483679"/>
          </pc:sldLayoutMkLst>
        </pc:sldLayoutChg>
        <pc:sldLayoutChg chg="add mod replId">
          <pc:chgData name="Oliwia Olbryś" userId="S::3258497u@skrzyszow.org::3bad7c64-a74a-4990-a136-1b3413b40bd7" providerId="AD" clId="Web-{122D53D2-5205-4286-89A7-F506DED705B2}" dt="2021-05-11T19:43:27.278" v="39"/>
          <pc:sldLayoutMkLst>
            <pc:docMk/>
            <pc:sldMasterMk cId="1011364403" sldId="2147483672"/>
            <pc:sldLayoutMk cId="79365704" sldId="2147483680"/>
          </pc:sldLayoutMkLst>
        </pc:sldLayoutChg>
        <pc:sldLayoutChg chg="add mod replId">
          <pc:chgData name="Oliwia Olbryś" userId="S::3258497u@skrzyszow.org::3bad7c64-a74a-4990-a136-1b3413b40bd7" providerId="AD" clId="Web-{122D53D2-5205-4286-89A7-F506DED705B2}" dt="2021-05-11T19:43:27.278" v="39"/>
          <pc:sldLayoutMkLst>
            <pc:docMk/>
            <pc:sldMasterMk cId="1011364403" sldId="2147483672"/>
            <pc:sldLayoutMk cId="3080044777" sldId="2147483681"/>
          </pc:sldLayoutMkLst>
        </pc:sldLayoutChg>
        <pc:sldLayoutChg chg="add mod replId">
          <pc:chgData name="Oliwia Olbryś" userId="S::3258497u@skrzyszow.org::3bad7c64-a74a-4990-a136-1b3413b40bd7" providerId="AD" clId="Web-{122D53D2-5205-4286-89A7-F506DED705B2}" dt="2021-05-11T19:43:27.278" v="39"/>
          <pc:sldLayoutMkLst>
            <pc:docMk/>
            <pc:sldMasterMk cId="1011364403" sldId="2147483672"/>
            <pc:sldLayoutMk cId="1490647085" sldId="2147483682"/>
          </pc:sldLayoutMkLst>
        </pc:sldLayoutChg>
        <pc:sldLayoutChg chg="add mod replId">
          <pc:chgData name="Oliwia Olbryś" userId="S::3258497u@skrzyszow.org::3bad7c64-a74a-4990-a136-1b3413b40bd7" providerId="AD" clId="Web-{122D53D2-5205-4286-89A7-F506DED705B2}" dt="2021-05-11T19:43:27.278" v="39"/>
          <pc:sldLayoutMkLst>
            <pc:docMk/>
            <pc:sldMasterMk cId="1011364403" sldId="2147483672"/>
            <pc:sldLayoutMk cId="101315543" sldId="2147483683"/>
          </pc:sldLayoutMkLst>
        </pc:sldLayoutChg>
      </pc:sldMasterChg>
    </pc:docChg>
  </pc:docChgLst>
  <pc:docChgLst>
    <pc:chgData name="Gość" userId="S::urn:spo:anon#357dbb7719713522e3662690ab767e06dfbc9d104c2e1a035583f0d64f6c25b5::" providerId="AD" clId="Web-{A8586345-569F-82AB-D973-B5753D0DB6F6}"/>
    <pc:docChg chg="delSld sldOrd">
      <pc:chgData name="Gość" userId="S::urn:spo:anon#357dbb7719713522e3662690ab767e06dfbc9d104c2e1a035583f0d64f6c25b5::" providerId="AD" clId="Web-{A8586345-569F-82AB-D973-B5753D0DB6F6}" dt="2021-05-18T07:10:48.032" v="1"/>
      <pc:docMkLst>
        <pc:docMk/>
      </pc:docMkLst>
      <pc:sldChg chg="del ord">
        <pc:chgData name="Gość" userId="S::urn:spo:anon#357dbb7719713522e3662690ab767e06dfbc9d104c2e1a035583f0d64f6c25b5::" providerId="AD" clId="Web-{A8586345-569F-82AB-D973-B5753D0DB6F6}" dt="2021-05-18T07:10:48.032" v="1"/>
        <pc:sldMkLst>
          <pc:docMk/>
          <pc:sldMk cId="3442832578" sldId="272"/>
        </pc:sldMkLst>
      </pc:sldChg>
    </pc:docChg>
  </pc:docChgLst>
  <pc:docChgLst>
    <pc:chgData name="Luiza Dworok" userId="S::luizadworok@skrzyszow.org::fe8bed2b-0bd8-40fe-aaed-fd51bcc67168" providerId="AD" clId="Web-{16B2CA12-70AF-4B68-BFD0-0CD89129462A}"/>
    <pc:docChg chg="modSld sldOrd">
      <pc:chgData name="Luiza Dworok" userId="S::luizadworok@skrzyszow.org::fe8bed2b-0bd8-40fe-aaed-fd51bcc67168" providerId="AD" clId="Web-{16B2CA12-70AF-4B68-BFD0-0CD89129462A}" dt="2021-05-17T18:01:27.952" v="4" actId="20577"/>
      <pc:docMkLst>
        <pc:docMk/>
      </pc:docMkLst>
      <pc:sldChg chg="modSp ord">
        <pc:chgData name="Luiza Dworok" userId="S::luizadworok@skrzyszow.org::fe8bed2b-0bd8-40fe-aaed-fd51bcc67168" providerId="AD" clId="Web-{16B2CA12-70AF-4B68-BFD0-0CD89129462A}" dt="2021-05-17T18:01:27.952" v="4" actId="20577"/>
        <pc:sldMkLst>
          <pc:docMk/>
          <pc:sldMk cId="3442832578" sldId="272"/>
        </pc:sldMkLst>
        <pc:spChg chg="mod">
          <ac:chgData name="Luiza Dworok" userId="S::luizadworok@skrzyszow.org::fe8bed2b-0bd8-40fe-aaed-fd51bcc67168" providerId="AD" clId="Web-{16B2CA12-70AF-4B68-BFD0-0CD89129462A}" dt="2021-05-17T18:01:27.952" v="4" actId="20577"/>
          <ac:spMkLst>
            <pc:docMk/>
            <pc:sldMk cId="3442832578" sldId="272"/>
            <ac:spMk id="8" creationId="{730D75F0-7304-4C4B-954C-08103850E251}"/>
          </ac:spMkLst>
        </pc:spChg>
      </pc:sldChg>
    </pc:docChg>
  </pc:docChgLst>
  <pc:docChgLst>
    <pc:chgData name="Oliwia Olbryś" userId="S::3258497u@skrzyszow.org::3bad7c64-a74a-4990-a136-1b3413b40bd7" providerId="AD" clId="Web-{74D3C89F-C037-2000-E263-A8D60C73BE78}"/>
    <pc:docChg chg="addSld modSld">
      <pc:chgData name="Oliwia Olbryś" userId="S::3258497u@skrzyszow.org::3bad7c64-a74a-4990-a136-1b3413b40bd7" providerId="AD" clId="Web-{74D3C89F-C037-2000-E263-A8D60C73BE78}" dt="2021-05-17T17:36:05.578" v="758" actId="20577"/>
      <pc:docMkLst>
        <pc:docMk/>
      </pc:docMkLst>
      <pc:sldChg chg="addSp delSp modSp">
        <pc:chgData name="Oliwia Olbryś" userId="S::3258497u@skrzyszow.org::3bad7c64-a74a-4990-a136-1b3413b40bd7" providerId="AD" clId="Web-{74D3C89F-C037-2000-E263-A8D60C73BE78}" dt="2021-05-17T16:45:32.890" v="197" actId="1076"/>
        <pc:sldMkLst>
          <pc:docMk/>
          <pc:sldMk cId="109857222" sldId="256"/>
        </pc:sldMkLst>
        <pc:picChg chg="del mod">
          <ac:chgData name="Oliwia Olbryś" userId="S::3258497u@skrzyszow.org::3bad7c64-a74a-4990-a136-1b3413b40bd7" providerId="AD" clId="Web-{74D3C89F-C037-2000-E263-A8D60C73BE78}" dt="2021-05-17T16:43:08.199" v="173"/>
          <ac:picMkLst>
            <pc:docMk/>
            <pc:sldMk cId="109857222" sldId="256"/>
            <ac:picMk id="4" creationId="{79F7DF75-FF86-4612-9CC1-A467612804C9}"/>
          </ac:picMkLst>
        </pc:picChg>
        <pc:picChg chg="add del mod">
          <ac:chgData name="Oliwia Olbryś" userId="S::3258497u@skrzyszow.org::3bad7c64-a74a-4990-a136-1b3413b40bd7" providerId="AD" clId="Web-{74D3C89F-C037-2000-E263-A8D60C73BE78}" dt="2021-05-17T16:41:43.212" v="171"/>
          <ac:picMkLst>
            <pc:docMk/>
            <pc:sldMk cId="109857222" sldId="256"/>
            <ac:picMk id="5" creationId="{85605DED-0570-4195-A84D-895A4075B06B}"/>
          </ac:picMkLst>
        </pc:picChg>
        <pc:picChg chg="add del mod">
          <ac:chgData name="Oliwia Olbryś" userId="S::3258497u@skrzyszow.org::3bad7c64-a74a-4990-a136-1b3413b40bd7" providerId="AD" clId="Web-{74D3C89F-C037-2000-E263-A8D60C73BE78}" dt="2021-05-17T16:43:13.043" v="175"/>
          <ac:picMkLst>
            <pc:docMk/>
            <pc:sldMk cId="109857222" sldId="256"/>
            <ac:picMk id="6" creationId="{17CA53B4-9D2D-400E-B922-FF0C77D9DC40}"/>
          </ac:picMkLst>
        </pc:picChg>
        <pc:picChg chg="add del mod">
          <ac:chgData name="Oliwia Olbryś" userId="S::3258497u@skrzyszow.org::3bad7c64-a74a-4990-a136-1b3413b40bd7" providerId="AD" clId="Web-{74D3C89F-C037-2000-E263-A8D60C73BE78}" dt="2021-05-17T16:44:43.826" v="186"/>
          <ac:picMkLst>
            <pc:docMk/>
            <pc:sldMk cId="109857222" sldId="256"/>
            <ac:picMk id="7" creationId="{6EF3302C-972E-418D-892C-17D6E3D5DC00}"/>
          </ac:picMkLst>
        </pc:picChg>
        <pc:picChg chg="add mod">
          <ac:chgData name="Oliwia Olbryś" userId="S::3258497u@skrzyszow.org::3bad7c64-a74a-4990-a136-1b3413b40bd7" providerId="AD" clId="Web-{74D3C89F-C037-2000-E263-A8D60C73BE78}" dt="2021-05-17T16:45:32.890" v="197" actId="1076"/>
          <ac:picMkLst>
            <pc:docMk/>
            <pc:sldMk cId="109857222" sldId="256"/>
            <ac:picMk id="8" creationId="{8D5B71FC-831D-4B44-8DD4-2AA2F75DDFB7}"/>
          </ac:picMkLst>
        </pc:picChg>
      </pc:sldChg>
      <pc:sldChg chg="modSp">
        <pc:chgData name="Oliwia Olbryś" userId="S::3258497u@skrzyszow.org::3bad7c64-a74a-4990-a136-1b3413b40bd7" providerId="AD" clId="Web-{74D3C89F-C037-2000-E263-A8D60C73BE78}" dt="2021-05-17T17:36:05.578" v="758" actId="20577"/>
        <pc:sldMkLst>
          <pc:docMk/>
          <pc:sldMk cId="1266551222" sldId="257"/>
        </pc:sldMkLst>
        <pc:spChg chg="mod">
          <ac:chgData name="Oliwia Olbryś" userId="S::3258497u@skrzyszow.org::3bad7c64-a74a-4990-a136-1b3413b40bd7" providerId="AD" clId="Web-{74D3C89F-C037-2000-E263-A8D60C73BE78}" dt="2021-05-17T17:36:05.578" v="758" actId="20577"/>
          <ac:spMkLst>
            <pc:docMk/>
            <pc:sldMk cId="1266551222" sldId="257"/>
            <ac:spMk id="2" creationId="{EB57448B-D349-448C-B7B6-A388CAB01DEC}"/>
          </ac:spMkLst>
        </pc:spChg>
      </pc:sldChg>
      <pc:sldChg chg="addSp delSp modSp">
        <pc:chgData name="Oliwia Olbryś" userId="S::3258497u@skrzyszow.org::3bad7c64-a74a-4990-a136-1b3413b40bd7" providerId="AD" clId="Web-{74D3C89F-C037-2000-E263-A8D60C73BE78}" dt="2021-05-17T16:47:16.690" v="209"/>
        <pc:sldMkLst>
          <pc:docMk/>
          <pc:sldMk cId="3699014419" sldId="258"/>
        </pc:sldMkLst>
        <pc:spChg chg="mod">
          <ac:chgData name="Oliwia Olbryś" userId="S::3258497u@skrzyszow.org::3bad7c64-a74a-4990-a136-1b3413b40bd7" providerId="AD" clId="Web-{74D3C89F-C037-2000-E263-A8D60C73BE78}" dt="2021-05-17T16:47:05.549" v="206" actId="14100"/>
          <ac:spMkLst>
            <pc:docMk/>
            <pc:sldMk cId="3699014419" sldId="258"/>
            <ac:spMk id="5" creationId="{62961B20-7C5A-4471-9332-DE93188877DA}"/>
          </ac:spMkLst>
        </pc:spChg>
        <pc:picChg chg="add mod">
          <ac:chgData name="Oliwia Olbryś" userId="S::3258497u@skrzyszow.org::3bad7c64-a74a-4990-a136-1b3413b40bd7" providerId="AD" clId="Web-{74D3C89F-C037-2000-E263-A8D60C73BE78}" dt="2021-05-17T16:47:16.690" v="209"/>
          <ac:picMkLst>
            <pc:docMk/>
            <pc:sldMk cId="3699014419" sldId="258"/>
            <ac:picMk id="3" creationId="{320D1B49-A97D-41D5-9965-3DA05214EDFB}"/>
          </ac:picMkLst>
        </pc:picChg>
        <pc:picChg chg="del">
          <ac:chgData name="Oliwia Olbryś" userId="S::3258497u@skrzyszow.org::3bad7c64-a74a-4990-a136-1b3413b40bd7" providerId="AD" clId="Web-{74D3C89F-C037-2000-E263-A8D60C73BE78}" dt="2021-05-17T16:46:34.782" v="198"/>
          <ac:picMkLst>
            <pc:docMk/>
            <pc:sldMk cId="3699014419" sldId="258"/>
            <ac:picMk id="6" creationId="{0172EB4C-35FC-41BA-9351-D691591AE8C6}"/>
          </ac:picMkLst>
        </pc:picChg>
      </pc:sldChg>
      <pc:sldChg chg="delSp modSp">
        <pc:chgData name="Oliwia Olbryś" userId="S::3258497u@skrzyszow.org::3bad7c64-a74a-4990-a136-1b3413b40bd7" providerId="AD" clId="Web-{74D3C89F-C037-2000-E263-A8D60C73BE78}" dt="2021-05-17T16:53:49.684" v="223" actId="1076"/>
        <pc:sldMkLst>
          <pc:docMk/>
          <pc:sldMk cId="341470451" sldId="259"/>
        </pc:sldMkLst>
        <pc:picChg chg="mod">
          <ac:chgData name="Oliwia Olbryś" userId="S::3258497u@skrzyszow.org::3bad7c64-a74a-4990-a136-1b3413b40bd7" providerId="AD" clId="Web-{74D3C89F-C037-2000-E263-A8D60C73BE78}" dt="2021-05-17T16:53:49.684" v="223" actId="1076"/>
          <ac:picMkLst>
            <pc:docMk/>
            <pc:sldMk cId="341470451" sldId="259"/>
            <ac:picMk id="3" creationId="{99850805-A451-4C26-9434-E2A39A564BDD}"/>
          </ac:picMkLst>
        </pc:picChg>
        <pc:picChg chg="del">
          <ac:chgData name="Oliwia Olbryś" userId="S::3258497u@skrzyszow.org::3bad7c64-a74a-4990-a136-1b3413b40bd7" providerId="AD" clId="Web-{74D3C89F-C037-2000-E263-A8D60C73BE78}" dt="2021-05-17T16:49:00.708" v="210"/>
          <ac:picMkLst>
            <pc:docMk/>
            <pc:sldMk cId="341470451" sldId="259"/>
            <ac:picMk id="8" creationId="{DA03A831-632A-44BC-AA0E-A6960DA63883}"/>
          </ac:picMkLst>
        </pc:picChg>
      </pc:sldChg>
      <pc:sldChg chg="modSp">
        <pc:chgData name="Oliwia Olbryś" userId="S::3258497u@skrzyszow.org::3bad7c64-a74a-4990-a136-1b3413b40bd7" providerId="AD" clId="Web-{74D3C89F-C037-2000-E263-A8D60C73BE78}" dt="2021-05-17T16:52:16.494" v="216" actId="20577"/>
        <pc:sldMkLst>
          <pc:docMk/>
          <pc:sldMk cId="2665448950" sldId="262"/>
        </pc:sldMkLst>
        <pc:spChg chg="mod">
          <ac:chgData name="Oliwia Olbryś" userId="S::3258497u@skrzyszow.org::3bad7c64-a74a-4990-a136-1b3413b40bd7" providerId="AD" clId="Web-{74D3C89F-C037-2000-E263-A8D60C73BE78}" dt="2021-05-17T16:52:16.494" v="216" actId="20577"/>
          <ac:spMkLst>
            <pc:docMk/>
            <pc:sldMk cId="2665448950" sldId="262"/>
            <ac:spMk id="2" creationId="{86AD7C93-E755-4816-B4E2-B4F694B12DD9}"/>
          </ac:spMkLst>
        </pc:spChg>
      </pc:sldChg>
      <pc:sldChg chg="addSp modSp">
        <pc:chgData name="Oliwia Olbryś" userId="S::3258497u@skrzyszow.org::3bad7c64-a74a-4990-a136-1b3413b40bd7" providerId="AD" clId="Web-{74D3C89F-C037-2000-E263-A8D60C73BE78}" dt="2021-05-17T16:59:07.067" v="319" actId="20577"/>
        <pc:sldMkLst>
          <pc:docMk/>
          <pc:sldMk cId="37802414" sldId="265"/>
        </pc:sldMkLst>
        <pc:spChg chg="add mod">
          <ac:chgData name="Oliwia Olbryś" userId="S::3258497u@skrzyszow.org::3bad7c64-a74a-4990-a136-1b3413b40bd7" providerId="AD" clId="Web-{74D3C89F-C037-2000-E263-A8D60C73BE78}" dt="2021-05-17T16:59:07.067" v="319" actId="20577"/>
          <ac:spMkLst>
            <pc:docMk/>
            <pc:sldMk cId="37802414" sldId="265"/>
            <ac:spMk id="5" creationId="{B96FE7E9-8410-4F0D-8503-D8A3308BC648}"/>
          </ac:spMkLst>
        </pc:spChg>
      </pc:sldChg>
      <pc:sldChg chg="addSp modSp modTransition">
        <pc:chgData name="Oliwia Olbryś" userId="S::3258497u@skrzyszow.org::3bad7c64-a74a-4990-a136-1b3413b40bd7" providerId="AD" clId="Web-{74D3C89F-C037-2000-E263-A8D60C73BE78}" dt="2021-05-17T17:28:33.879" v="741"/>
        <pc:sldMkLst>
          <pc:docMk/>
          <pc:sldMk cId="2925314621" sldId="266"/>
        </pc:sldMkLst>
        <pc:spChg chg="mod">
          <ac:chgData name="Oliwia Olbryś" userId="S::3258497u@skrzyszow.org::3bad7c64-a74a-4990-a136-1b3413b40bd7" providerId="AD" clId="Web-{74D3C89F-C037-2000-E263-A8D60C73BE78}" dt="2021-05-17T16:56:47.314" v="252" actId="1076"/>
          <ac:spMkLst>
            <pc:docMk/>
            <pc:sldMk cId="2925314621" sldId="266"/>
            <ac:spMk id="2" creationId="{743CD574-37A8-43D3-AFE1-FFF785795503}"/>
          </ac:spMkLst>
        </pc:spChg>
        <pc:spChg chg="mod">
          <ac:chgData name="Oliwia Olbryś" userId="S::3258497u@skrzyszow.org::3bad7c64-a74a-4990-a136-1b3413b40bd7" providerId="AD" clId="Web-{74D3C89F-C037-2000-E263-A8D60C73BE78}" dt="2021-05-17T16:54:14.966" v="227" actId="20577"/>
          <ac:spMkLst>
            <pc:docMk/>
            <pc:sldMk cId="2925314621" sldId="266"/>
            <ac:spMk id="5" creationId="{3444FF8B-66C1-46DF-99AE-A014312C37DC}"/>
          </ac:spMkLst>
        </pc:spChg>
        <pc:picChg chg="add mod">
          <ac:chgData name="Oliwia Olbryś" userId="S::3258497u@skrzyszow.org::3bad7c64-a74a-4990-a136-1b3413b40bd7" providerId="AD" clId="Web-{74D3C89F-C037-2000-E263-A8D60C73BE78}" dt="2021-05-17T16:12:59.558" v="70" actId="1076"/>
          <ac:picMkLst>
            <pc:docMk/>
            <pc:sldMk cId="2925314621" sldId="266"/>
            <ac:picMk id="3" creationId="{FBCE6F04-92EE-425A-8A1F-70764D7F9DF9}"/>
          </ac:picMkLst>
        </pc:picChg>
        <pc:picChg chg="add mod ord">
          <ac:chgData name="Oliwia Olbryś" userId="S::3258497u@skrzyszow.org::3bad7c64-a74a-4990-a136-1b3413b40bd7" providerId="AD" clId="Web-{74D3C89F-C037-2000-E263-A8D60C73BE78}" dt="2021-05-17T16:12:52.293" v="68" actId="14100"/>
          <ac:picMkLst>
            <pc:docMk/>
            <pc:sldMk cId="2925314621" sldId="266"/>
            <ac:picMk id="6" creationId="{DC7FEF01-4697-4D6B-AD5E-48C6B8E2B891}"/>
          </ac:picMkLst>
        </pc:picChg>
        <pc:picChg chg="add mod">
          <ac:chgData name="Oliwia Olbryś" userId="S::3258497u@skrzyszow.org::3bad7c64-a74a-4990-a136-1b3413b40bd7" providerId="AD" clId="Web-{74D3C89F-C037-2000-E263-A8D60C73BE78}" dt="2021-05-17T16:12:47.199" v="67" actId="14100"/>
          <ac:picMkLst>
            <pc:docMk/>
            <pc:sldMk cId="2925314621" sldId="266"/>
            <ac:picMk id="7" creationId="{2212D1F7-2819-461C-A9B2-61B0F7A95909}"/>
          </ac:picMkLst>
        </pc:picChg>
      </pc:sldChg>
      <pc:sldChg chg="addSp modSp modTransition">
        <pc:chgData name="Oliwia Olbryś" userId="S::3258497u@skrzyszow.org::3bad7c64-a74a-4990-a136-1b3413b40bd7" providerId="AD" clId="Web-{74D3C89F-C037-2000-E263-A8D60C73BE78}" dt="2021-05-17T17:28:47.973" v="742"/>
        <pc:sldMkLst>
          <pc:docMk/>
          <pc:sldMk cId="4215415932" sldId="267"/>
        </pc:sldMkLst>
        <pc:spChg chg="mod">
          <ac:chgData name="Oliwia Olbryś" userId="S::3258497u@skrzyszow.org::3bad7c64-a74a-4990-a136-1b3413b40bd7" providerId="AD" clId="Web-{74D3C89F-C037-2000-E263-A8D60C73BE78}" dt="2021-05-17T16:55:36.343" v="239" actId="1076"/>
          <ac:spMkLst>
            <pc:docMk/>
            <pc:sldMk cId="4215415932" sldId="267"/>
            <ac:spMk id="2" creationId="{A3BA9257-A945-44E0-A1B4-695204A90094}"/>
          </ac:spMkLst>
        </pc:spChg>
        <pc:spChg chg="add mod">
          <ac:chgData name="Oliwia Olbryś" userId="S::3258497u@skrzyszow.org::3bad7c64-a74a-4990-a136-1b3413b40bd7" providerId="AD" clId="Web-{74D3C89F-C037-2000-E263-A8D60C73BE78}" dt="2021-05-17T16:54:58.592" v="232" actId="20577"/>
          <ac:spMkLst>
            <pc:docMk/>
            <pc:sldMk cId="4215415932" sldId="267"/>
            <ac:spMk id="5" creationId="{6DFAD387-91DC-4E32-ADB8-D55AC11FE3BF}"/>
          </ac:spMkLst>
        </pc:spChg>
        <pc:picChg chg="add mod ord">
          <ac:chgData name="Oliwia Olbryś" userId="S::3258497u@skrzyszow.org::3bad7c64-a74a-4990-a136-1b3413b40bd7" providerId="AD" clId="Web-{74D3C89F-C037-2000-E263-A8D60C73BE78}" dt="2021-05-17T16:55:10.968" v="235" actId="1076"/>
          <ac:picMkLst>
            <pc:docMk/>
            <pc:sldMk cId="4215415932" sldId="267"/>
            <ac:picMk id="4" creationId="{FE19B235-541D-4B55-AFCD-1583A58B45E8}"/>
          </ac:picMkLst>
        </pc:picChg>
        <pc:picChg chg="add mod">
          <ac:chgData name="Oliwia Olbryś" userId="S::3258497u@skrzyszow.org::3bad7c64-a74a-4990-a136-1b3413b40bd7" providerId="AD" clId="Web-{74D3C89F-C037-2000-E263-A8D60C73BE78}" dt="2021-05-17T16:54:38.592" v="229"/>
          <ac:picMkLst>
            <pc:docMk/>
            <pc:sldMk cId="4215415932" sldId="267"/>
            <ac:picMk id="6" creationId="{7EE284A0-1DA5-489E-B754-5BE83F51FFD0}"/>
          </ac:picMkLst>
        </pc:picChg>
        <pc:picChg chg="add mod">
          <ac:chgData name="Oliwia Olbryś" userId="S::3258497u@skrzyszow.org::3bad7c64-a74a-4990-a136-1b3413b40bd7" providerId="AD" clId="Web-{74D3C89F-C037-2000-E263-A8D60C73BE78}" dt="2021-05-17T16:54:28.576" v="228"/>
          <ac:picMkLst>
            <pc:docMk/>
            <pc:sldMk cId="4215415932" sldId="267"/>
            <ac:picMk id="7" creationId="{95CD7041-527A-4857-8B45-1EBAD6472911}"/>
          </ac:picMkLst>
        </pc:picChg>
        <pc:picChg chg="add mod">
          <ac:chgData name="Oliwia Olbryś" userId="S::3258497u@skrzyszow.org::3bad7c64-a74a-4990-a136-1b3413b40bd7" providerId="AD" clId="Web-{74D3C89F-C037-2000-E263-A8D60C73BE78}" dt="2021-05-17T16:54:44.779" v="231" actId="1076"/>
          <ac:picMkLst>
            <pc:docMk/>
            <pc:sldMk cId="4215415932" sldId="267"/>
            <ac:picMk id="8" creationId="{F1B1F2AA-3B69-4C07-B99D-C87F6E756ED9}"/>
          </ac:picMkLst>
        </pc:picChg>
      </pc:sldChg>
      <pc:sldChg chg="addSp modSp modTransition">
        <pc:chgData name="Oliwia Olbryś" userId="S::3258497u@skrzyszow.org::3bad7c64-a74a-4990-a136-1b3413b40bd7" providerId="AD" clId="Web-{74D3C89F-C037-2000-E263-A8D60C73BE78}" dt="2021-05-17T17:28:57.051" v="743"/>
        <pc:sldMkLst>
          <pc:docMk/>
          <pc:sldMk cId="3869190767" sldId="268"/>
        </pc:sldMkLst>
        <pc:spChg chg="mod">
          <ac:chgData name="Oliwia Olbryś" userId="S::3258497u@skrzyszow.org::3bad7c64-a74a-4990-a136-1b3413b40bd7" providerId="AD" clId="Web-{74D3C89F-C037-2000-E263-A8D60C73BE78}" dt="2021-05-17T16:21:01.587" v="101" actId="20577"/>
          <ac:spMkLst>
            <pc:docMk/>
            <pc:sldMk cId="3869190767" sldId="268"/>
            <ac:spMk id="2" creationId="{AF110D52-D76A-4A1A-B87F-12967F443B5C}"/>
          </ac:spMkLst>
        </pc:spChg>
        <pc:spChg chg="mod">
          <ac:chgData name="Oliwia Olbryś" userId="S::3258497u@skrzyszow.org::3bad7c64-a74a-4990-a136-1b3413b40bd7" providerId="AD" clId="Web-{74D3C89F-C037-2000-E263-A8D60C73BE78}" dt="2021-05-17T16:37:25.049" v="152" actId="20577"/>
          <ac:spMkLst>
            <pc:docMk/>
            <pc:sldMk cId="3869190767" sldId="268"/>
            <ac:spMk id="3" creationId="{0248DC63-57AD-45D8-B974-29BF6792D4EA}"/>
          </ac:spMkLst>
        </pc:spChg>
        <pc:picChg chg="add ord">
          <ac:chgData name="Oliwia Olbryś" userId="S::3258497u@skrzyszow.org::3bad7c64-a74a-4990-a136-1b3413b40bd7" providerId="AD" clId="Web-{74D3C89F-C037-2000-E263-A8D60C73BE78}" dt="2021-05-17T16:34:15.170" v="128"/>
          <ac:picMkLst>
            <pc:docMk/>
            <pc:sldMk cId="3869190767" sldId="268"/>
            <ac:picMk id="5" creationId="{5616992C-1691-4535-BEB4-337282C23897}"/>
          </ac:picMkLst>
        </pc:picChg>
        <pc:picChg chg="add mod ord">
          <ac:chgData name="Oliwia Olbryś" userId="S::3258497u@skrzyszow.org::3bad7c64-a74a-4990-a136-1b3413b40bd7" providerId="AD" clId="Web-{74D3C89F-C037-2000-E263-A8D60C73BE78}" dt="2021-05-17T16:37:18.002" v="149" actId="1076"/>
          <ac:picMkLst>
            <pc:docMk/>
            <pc:sldMk cId="3869190767" sldId="268"/>
            <ac:picMk id="6" creationId="{0AF752D9-541E-4F78-8DC5-9D88E49F3334}"/>
          </ac:picMkLst>
        </pc:picChg>
        <pc:picChg chg="add mod">
          <ac:chgData name="Oliwia Olbryś" userId="S::3258497u@skrzyszow.org::3bad7c64-a74a-4990-a136-1b3413b40bd7" providerId="AD" clId="Web-{74D3C89F-C037-2000-E263-A8D60C73BE78}" dt="2021-05-17T16:55:56.922" v="244"/>
          <ac:picMkLst>
            <pc:docMk/>
            <pc:sldMk cId="3869190767" sldId="268"/>
            <ac:picMk id="7" creationId="{E24BB4B5-ADCE-4CB4-8E42-CA0C1E76B6E6}"/>
          </ac:picMkLst>
        </pc:picChg>
        <pc:picChg chg="add mod">
          <ac:chgData name="Oliwia Olbryś" userId="S::3258497u@skrzyszow.org::3bad7c64-a74a-4990-a136-1b3413b40bd7" providerId="AD" clId="Web-{74D3C89F-C037-2000-E263-A8D60C73BE78}" dt="2021-05-17T16:56:11.907" v="248" actId="1076"/>
          <ac:picMkLst>
            <pc:docMk/>
            <pc:sldMk cId="3869190767" sldId="268"/>
            <ac:picMk id="8" creationId="{59E6A7D7-FEAA-407B-9237-FCE1F0267EB6}"/>
          </ac:picMkLst>
        </pc:picChg>
        <pc:picChg chg="add mod">
          <ac:chgData name="Oliwia Olbryś" userId="S::3258497u@skrzyszow.org::3bad7c64-a74a-4990-a136-1b3413b40bd7" providerId="AD" clId="Web-{74D3C89F-C037-2000-E263-A8D60C73BE78}" dt="2021-05-17T16:55:54.344" v="243"/>
          <ac:picMkLst>
            <pc:docMk/>
            <pc:sldMk cId="3869190767" sldId="268"/>
            <ac:picMk id="9" creationId="{810DBC80-BDAB-446A-8C58-AB198E91E7FE}"/>
          </ac:picMkLst>
        </pc:picChg>
      </pc:sldChg>
      <pc:sldChg chg="modSp">
        <pc:chgData name="Oliwia Olbryś" userId="S::3258497u@skrzyszow.org::3bad7c64-a74a-4990-a136-1b3413b40bd7" providerId="AD" clId="Web-{74D3C89F-C037-2000-E263-A8D60C73BE78}" dt="2021-05-17T16:52:46.573" v="220" actId="14100"/>
        <pc:sldMkLst>
          <pc:docMk/>
          <pc:sldMk cId="1013161717" sldId="271"/>
        </pc:sldMkLst>
        <pc:spChg chg="mod">
          <ac:chgData name="Oliwia Olbryś" userId="S::3258497u@skrzyszow.org::3bad7c64-a74a-4990-a136-1b3413b40bd7" providerId="AD" clId="Web-{74D3C89F-C037-2000-E263-A8D60C73BE78}" dt="2021-05-17T16:52:46.573" v="220" actId="14100"/>
          <ac:spMkLst>
            <pc:docMk/>
            <pc:sldMk cId="1013161717" sldId="271"/>
            <ac:spMk id="5" creationId="{AA9207D2-7EE8-496E-A73E-B20D2560F847}"/>
          </ac:spMkLst>
        </pc:spChg>
      </pc:sldChg>
      <pc:sldChg chg="addSp delSp modSp new modTransition">
        <pc:chgData name="Oliwia Olbryś" userId="S::3258497u@skrzyszow.org::3bad7c64-a74a-4990-a136-1b3413b40bd7" providerId="AD" clId="Web-{74D3C89F-C037-2000-E263-A8D60C73BE78}" dt="2021-05-17T17:29:55.146" v="751" actId="1076"/>
        <pc:sldMkLst>
          <pc:docMk/>
          <pc:sldMk cId="3442832578" sldId="272"/>
        </pc:sldMkLst>
        <pc:spChg chg="add mod">
          <ac:chgData name="Oliwia Olbryś" userId="S::3258497u@skrzyszow.org::3bad7c64-a74a-4990-a136-1b3413b40bd7" providerId="AD" clId="Web-{74D3C89F-C037-2000-E263-A8D60C73BE78}" dt="2021-05-17T17:29:55.146" v="751" actId="1076"/>
          <ac:spMkLst>
            <pc:docMk/>
            <pc:sldMk cId="3442832578" sldId="272"/>
            <ac:spMk id="8" creationId="{730D75F0-7304-4C4B-954C-08103850E251}"/>
          </ac:spMkLst>
        </pc:spChg>
        <pc:picChg chg="add mod">
          <ac:chgData name="Oliwia Olbryś" userId="S::3258497u@skrzyszow.org::3bad7c64-a74a-4990-a136-1b3413b40bd7" providerId="AD" clId="Web-{74D3C89F-C037-2000-E263-A8D60C73BE78}" dt="2021-05-17T17:15:04.483" v="619" actId="1076"/>
          <ac:picMkLst>
            <pc:docMk/>
            <pc:sldMk cId="3442832578" sldId="272"/>
            <ac:picMk id="4" creationId="{682BAE9E-9501-4C74-BB26-6CDECAD4D729}"/>
          </ac:picMkLst>
        </pc:picChg>
        <pc:picChg chg="add mod">
          <ac:chgData name="Oliwia Olbryś" userId="S::3258497u@skrzyszow.org::3bad7c64-a74a-4990-a136-1b3413b40bd7" providerId="AD" clId="Web-{74D3C89F-C037-2000-E263-A8D60C73BE78}" dt="2021-05-17T17:29:24.146" v="746" actId="1076"/>
          <ac:picMkLst>
            <pc:docMk/>
            <pc:sldMk cId="3442832578" sldId="272"/>
            <ac:picMk id="6" creationId="{70929598-F2B9-45F6-8EED-AF752C12B194}"/>
          </ac:picMkLst>
        </pc:picChg>
        <pc:picChg chg="add del mod">
          <ac:chgData name="Oliwia Olbryś" userId="S::3258497u@skrzyszow.org::3bad7c64-a74a-4990-a136-1b3413b40bd7" providerId="AD" clId="Web-{74D3C89F-C037-2000-E263-A8D60C73BE78}" dt="2021-05-17T17:29:30.255" v="748"/>
          <ac:picMkLst>
            <pc:docMk/>
            <pc:sldMk cId="3442832578" sldId="272"/>
            <ac:picMk id="7" creationId="{7EAEE14E-4771-4C8E-AC92-DBC9EAE68CCF}"/>
          </ac:picMkLst>
        </pc:picChg>
        <pc:picChg chg="add mod">
          <ac:chgData name="Oliwia Olbryś" userId="S::3258497u@skrzyszow.org::3bad7c64-a74a-4990-a136-1b3413b40bd7" providerId="AD" clId="Web-{74D3C89F-C037-2000-E263-A8D60C73BE78}" dt="2021-05-17T17:26:11.328" v="736" actId="14100"/>
          <ac:picMkLst>
            <pc:docMk/>
            <pc:sldMk cId="3442832578" sldId="272"/>
            <ac:picMk id="9" creationId="{EF4338C5-9FD7-4481-B4E2-532B520E63AC}"/>
          </ac:picMkLst>
        </pc:picChg>
        <pc:picChg chg="add del mod">
          <ac:chgData name="Oliwia Olbryś" userId="S::3258497u@skrzyszow.org::3bad7c64-a74a-4990-a136-1b3413b40bd7" providerId="AD" clId="Web-{74D3C89F-C037-2000-E263-A8D60C73BE78}" dt="2021-05-17T17:22:37.338" v="715"/>
          <ac:picMkLst>
            <pc:docMk/>
            <pc:sldMk cId="3442832578" sldId="272"/>
            <ac:picMk id="10" creationId="{5E3A5E9B-550B-4153-9FE3-69E6C987780C}"/>
          </ac:picMkLst>
        </pc:picChg>
        <pc:picChg chg="add mod">
          <ac:chgData name="Oliwia Olbryś" userId="S::3258497u@skrzyszow.org::3bad7c64-a74a-4990-a136-1b3413b40bd7" providerId="AD" clId="Web-{74D3C89F-C037-2000-E263-A8D60C73BE78}" dt="2021-05-17T17:26:24.735" v="740" actId="1076"/>
          <ac:picMkLst>
            <pc:docMk/>
            <pc:sldMk cId="3442832578" sldId="272"/>
            <ac:picMk id="11" creationId="{76A27F36-9155-45DA-AE33-73383F7D41B6}"/>
          </ac:picMkLst>
        </pc:picChg>
        <pc:picChg chg="add mod">
          <ac:chgData name="Oliwia Olbryś" userId="S::3258497u@skrzyszow.org::3bad7c64-a74a-4990-a136-1b3413b40bd7" providerId="AD" clId="Web-{74D3C89F-C037-2000-E263-A8D60C73BE78}" dt="2021-05-17T17:26:18" v="738" actId="1076"/>
          <ac:picMkLst>
            <pc:docMk/>
            <pc:sldMk cId="3442832578" sldId="272"/>
            <ac:picMk id="12" creationId="{69D9EC28-4E58-4C7F-93BA-B9E53EEE04F3}"/>
          </ac:picMkLst>
        </pc:picChg>
      </pc:sldChg>
      <pc:sldChg chg="addSp delSp modSp new mod modTransition setBg">
        <pc:chgData name="Oliwia Olbryś" userId="S::3258497u@skrzyszow.org::3bad7c64-a74a-4990-a136-1b3413b40bd7" providerId="AD" clId="Web-{74D3C89F-C037-2000-E263-A8D60C73BE78}" dt="2021-05-17T17:29:08.848" v="745"/>
        <pc:sldMkLst>
          <pc:docMk/>
          <pc:sldMk cId="1095443607" sldId="273"/>
        </pc:sldMkLst>
        <pc:spChg chg="del mod">
          <ac:chgData name="Oliwia Olbryś" userId="S::3258497u@skrzyszow.org::3bad7c64-a74a-4990-a136-1b3413b40bd7" providerId="AD" clId="Web-{74D3C89F-C037-2000-E263-A8D60C73BE78}" dt="2021-05-17T17:12:13.135" v="603"/>
          <ac:spMkLst>
            <pc:docMk/>
            <pc:sldMk cId="1095443607" sldId="273"/>
            <ac:spMk id="2" creationId="{187A68F1-1F17-41F7-BFA7-A07D737AA067}"/>
          </ac:spMkLst>
        </pc:spChg>
        <pc:spChg chg="mod ord">
          <ac:chgData name="Oliwia Olbryś" userId="S::3258497u@skrzyszow.org::3bad7c64-a74a-4990-a136-1b3413b40bd7" providerId="AD" clId="Web-{74D3C89F-C037-2000-E263-A8D60C73BE78}" dt="2021-05-17T17:14:06.372" v="612" actId="20577"/>
          <ac:spMkLst>
            <pc:docMk/>
            <pc:sldMk cId="1095443607" sldId="273"/>
            <ac:spMk id="3" creationId="{8DBBCA8D-DEDB-4864-83DE-1152E563DD95}"/>
          </ac:spMkLst>
        </pc:spChg>
        <pc:spChg chg="add mod ord">
          <ac:chgData name="Oliwia Olbryś" userId="S::3258497u@skrzyszow.org::3bad7c64-a74a-4990-a136-1b3413b40bd7" providerId="AD" clId="Web-{74D3C89F-C037-2000-E263-A8D60C73BE78}" dt="2021-05-17T17:13:44.684" v="610"/>
          <ac:spMkLst>
            <pc:docMk/>
            <pc:sldMk cId="1095443607" sldId="273"/>
            <ac:spMk id="5" creationId="{C75463C0-95FD-4544-8A0E-9A79C7FD54AB}"/>
          </ac:spMkLst>
        </pc:spChg>
        <pc:spChg chg="add">
          <ac:chgData name="Oliwia Olbryś" userId="S::3258497u@skrzyszow.org::3bad7c64-a74a-4990-a136-1b3413b40bd7" providerId="AD" clId="Web-{74D3C89F-C037-2000-E263-A8D60C73BE78}" dt="2021-05-17T17:13:44.684" v="610"/>
          <ac:spMkLst>
            <pc:docMk/>
            <pc:sldMk cId="1095443607" sldId="273"/>
            <ac:spMk id="11" creationId="{3CD9DF72-87A3-404E-A828-84CBF11A8303}"/>
          </ac:spMkLst>
        </pc:spChg>
        <pc:picChg chg="add mod">
          <ac:chgData name="Oliwia Olbryś" userId="S::3258497u@skrzyszow.org::3bad7c64-a74a-4990-a136-1b3413b40bd7" providerId="AD" clId="Web-{74D3C89F-C037-2000-E263-A8D60C73BE78}" dt="2021-05-17T17:13:44.684" v="610"/>
          <ac:picMkLst>
            <pc:docMk/>
            <pc:sldMk cId="1095443607" sldId="273"/>
            <ac:picMk id="6" creationId="{FBA49B81-E7B0-4A79-8E27-E9E4A388B0C8}"/>
          </ac:picMkLst>
        </pc:picChg>
        <pc:cxnChg chg="add">
          <ac:chgData name="Oliwia Olbryś" userId="S::3258497u@skrzyszow.org::3bad7c64-a74a-4990-a136-1b3413b40bd7" providerId="AD" clId="Web-{74D3C89F-C037-2000-E263-A8D60C73BE78}" dt="2021-05-17T17:13:44.684" v="610"/>
          <ac:cxnSpMkLst>
            <pc:docMk/>
            <pc:sldMk cId="1095443607" sldId="273"/>
            <ac:cxnSpMk id="13" creationId="{20E3A342-4D61-4E3F-AF90-1AB42AEB96CC}"/>
          </ac:cxnSpMkLst>
        </pc:cxnChg>
      </pc:sldChg>
    </pc:docChg>
  </pc:docChgLst>
  <pc:docChgLst>
    <pc:chgData name="Łucja Kosider" userId="S::3258416u@skrzyszow.org::25331861-d0bd-43cc-ad46-337044f6f21b" providerId="AD" clId="Web-{A025251A-527A-4EAC-8A73-7E8A744CFD30}"/>
    <pc:docChg chg="addSld modSld">
      <pc:chgData name="Łucja Kosider" userId="S::3258416u@skrzyszow.org::25331861-d0bd-43cc-ad46-337044f6f21b" providerId="AD" clId="Web-{A025251A-527A-4EAC-8A73-7E8A744CFD30}" dt="2021-05-17T16:01:06.451" v="21" actId="20577"/>
      <pc:docMkLst>
        <pc:docMk/>
      </pc:docMkLst>
      <pc:sldChg chg="modSp new">
        <pc:chgData name="Łucja Kosider" userId="S::3258416u@skrzyszow.org::25331861-d0bd-43cc-ad46-337044f6f21b" providerId="AD" clId="Web-{A025251A-527A-4EAC-8A73-7E8A744CFD30}" dt="2021-05-17T16:01:06.451" v="21" actId="20577"/>
        <pc:sldMkLst>
          <pc:docMk/>
          <pc:sldMk cId="2501904" sldId="269"/>
        </pc:sldMkLst>
        <pc:spChg chg="mod">
          <ac:chgData name="Łucja Kosider" userId="S::3258416u@skrzyszow.org::25331861-d0bd-43cc-ad46-337044f6f21b" providerId="AD" clId="Web-{A025251A-527A-4EAC-8A73-7E8A744CFD30}" dt="2021-05-17T16:01:06.451" v="21" actId="20577"/>
          <ac:spMkLst>
            <pc:docMk/>
            <pc:sldMk cId="2501904" sldId="269"/>
            <ac:spMk id="2" creationId="{02DB715B-AC8C-446E-AE09-ACEB464B87DB}"/>
          </ac:spMkLst>
        </pc:spChg>
      </pc:sldChg>
    </pc:docChg>
  </pc:docChgLst>
  <pc:docChgLst>
    <pc:chgData name="Luiza Dworok" userId="S::luizadworok@skrzyszow.org::fe8bed2b-0bd8-40fe-aaed-fd51bcc67168" providerId="AD" clId="Web-{11150296-05C6-409F-8043-876CE929E3E2}"/>
    <pc:docChg chg="delSld modSld">
      <pc:chgData name="Luiza Dworok" userId="S::luizadworok@skrzyszow.org::fe8bed2b-0bd8-40fe-aaed-fd51bcc67168" providerId="AD" clId="Web-{11150296-05C6-409F-8043-876CE929E3E2}" dt="2021-05-18T18:54:29.975" v="3"/>
      <pc:docMkLst>
        <pc:docMk/>
      </pc:docMkLst>
      <pc:sldChg chg="del">
        <pc:chgData name="Luiza Dworok" userId="S::luizadworok@skrzyszow.org::fe8bed2b-0bd8-40fe-aaed-fd51bcc67168" providerId="AD" clId="Web-{11150296-05C6-409F-8043-876CE929E3E2}" dt="2021-05-18T18:54:29.975" v="3"/>
        <pc:sldMkLst>
          <pc:docMk/>
          <pc:sldMk cId="1922212502" sldId="264"/>
        </pc:sldMkLst>
      </pc:sldChg>
      <pc:sldChg chg="modSp">
        <pc:chgData name="Luiza Dworok" userId="S::luizadworok@skrzyszow.org::fe8bed2b-0bd8-40fe-aaed-fd51bcc67168" providerId="AD" clId="Web-{11150296-05C6-409F-8043-876CE929E3E2}" dt="2021-05-18T18:54:14.225" v="2" actId="20577"/>
        <pc:sldMkLst>
          <pc:docMk/>
          <pc:sldMk cId="185703215" sldId="270"/>
        </pc:sldMkLst>
        <pc:spChg chg="mod">
          <ac:chgData name="Luiza Dworok" userId="S::luizadworok@skrzyszow.org::fe8bed2b-0bd8-40fe-aaed-fd51bcc67168" providerId="AD" clId="Web-{11150296-05C6-409F-8043-876CE929E3E2}" dt="2021-05-18T18:50:21.234" v="0" actId="20577"/>
          <ac:spMkLst>
            <pc:docMk/>
            <pc:sldMk cId="185703215" sldId="270"/>
            <ac:spMk id="16" creationId="{83D82EAD-3584-4579-B9A4-9074E2C122D0}"/>
          </ac:spMkLst>
        </pc:spChg>
        <pc:spChg chg="mod">
          <ac:chgData name="Luiza Dworok" userId="S::luizadworok@skrzyszow.org::fe8bed2b-0bd8-40fe-aaed-fd51bcc67168" providerId="AD" clId="Web-{11150296-05C6-409F-8043-876CE929E3E2}" dt="2021-05-18T18:54:14.225" v="2" actId="20577"/>
          <ac:spMkLst>
            <pc:docMk/>
            <pc:sldMk cId="185703215" sldId="270"/>
            <ac:spMk id="18" creationId="{3B8EA1B9-C037-4CAA-9830-E2B53B97C21B}"/>
          </ac:spMkLst>
        </pc:spChg>
      </pc:sldChg>
    </pc:docChg>
  </pc:docChgLst>
  <pc:docChgLst>
    <pc:chgData name="Luiza Dworok" userId="S::luizadworok@skrzyszow.org::fe8bed2b-0bd8-40fe-aaed-fd51bcc67168" providerId="AD" clId="Web-{01C42F04-C3CA-4BD0-8C21-2ABEAAAC3AE4}"/>
    <pc:docChg chg="sldOrd">
      <pc:chgData name="Luiza Dworok" userId="S::luizadworok@skrzyszow.org::fe8bed2b-0bd8-40fe-aaed-fd51bcc67168" providerId="AD" clId="Web-{01C42F04-C3CA-4BD0-8C21-2ABEAAAC3AE4}" dt="2021-05-18T06:36:16.001" v="1"/>
      <pc:docMkLst>
        <pc:docMk/>
      </pc:docMkLst>
      <pc:sldChg chg="ord">
        <pc:chgData name="Luiza Dworok" userId="S::luizadworok@skrzyszow.org::fe8bed2b-0bd8-40fe-aaed-fd51bcc67168" providerId="AD" clId="Web-{01C42F04-C3CA-4BD0-8C21-2ABEAAAC3AE4}" dt="2021-05-18T06:36:16.001" v="1"/>
        <pc:sldMkLst>
          <pc:docMk/>
          <pc:sldMk cId="3561502086" sldId="275"/>
        </pc:sldMkLst>
      </pc:sldChg>
      <pc:sldChg chg="ord">
        <pc:chgData name="Luiza Dworok" userId="S::luizadworok@skrzyszow.org::fe8bed2b-0bd8-40fe-aaed-fd51bcc67168" providerId="AD" clId="Web-{01C42F04-C3CA-4BD0-8C21-2ABEAAAC3AE4}" dt="2021-05-18T06:35:52.766" v="0"/>
        <pc:sldMkLst>
          <pc:docMk/>
          <pc:sldMk cId="217364917" sldId="276"/>
        </pc:sldMkLst>
      </pc:sldChg>
    </pc:docChg>
  </pc:docChgLst>
  <pc:docChgLst>
    <pc:chgData name="Luiza Dworok" userId="S::luizadworok@skrzyszow.org::fe8bed2b-0bd8-40fe-aaed-fd51bcc67168" providerId="AD" clId="Web-{125113A9-C164-4A95-A6CE-7FBEA898F683}"/>
    <pc:docChg chg="modSld">
      <pc:chgData name="Luiza Dworok" userId="S::luizadworok@skrzyszow.org::fe8bed2b-0bd8-40fe-aaed-fd51bcc67168" providerId="AD" clId="Web-{125113A9-C164-4A95-A6CE-7FBEA898F683}" dt="2021-05-17T17:45:44.943" v="60" actId="20577"/>
      <pc:docMkLst>
        <pc:docMk/>
      </pc:docMkLst>
      <pc:sldChg chg="modSp">
        <pc:chgData name="Luiza Dworok" userId="S::luizadworok@skrzyszow.org::fe8bed2b-0bd8-40fe-aaed-fd51bcc67168" providerId="AD" clId="Web-{125113A9-C164-4A95-A6CE-7FBEA898F683}" dt="2021-05-17T17:40:39.190" v="3" actId="20577"/>
        <pc:sldMkLst>
          <pc:docMk/>
          <pc:sldMk cId="109857222" sldId="256"/>
        </pc:sldMkLst>
        <pc:spChg chg="mod">
          <ac:chgData name="Luiza Dworok" userId="S::luizadworok@skrzyszow.org::fe8bed2b-0bd8-40fe-aaed-fd51bcc67168" providerId="AD" clId="Web-{125113A9-C164-4A95-A6CE-7FBEA898F683}" dt="2021-05-17T17:40:39.190" v="3" actId="20577"/>
          <ac:spMkLst>
            <pc:docMk/>
            <pc:sldMk cId="109857222" sldId="256"/>
            <ac:spMk id="2" creationId="{00000000-0000-0000-0000-000000000000}"/>
          </ac:spMkLst>
        </pc:spChg>
      </pc:sldChg>
      <pc:sldChg chg="modSp">
        <pc:chgData name="Luiza Dworok" userId="S::luizadworok@skrzyszow.org::fe8bed2b-0bd8-40fe-aaed-fd51bcc67168" providerId="AD" clId="Web-{125113A9-C164-4A95-A6CE-7FBEA898F683}" dt="2021-05-17T17:45:36.489" v="56" actId="20577"/>
        <pc:sldMkLst>
          <pc:docMk/>
          <pc:sldMk cId="37802414" sldId="265"/>
        </pc:sldMkLst>
        <pc:spChg chg="mod">
          <ac:chgData name="Luiza Dworok" userId="S::luizadworok@skrzyszow.org::fe8bed2b-0bd8-40fe-aaed-fd51bcc67168" providerId="AD" clId="Web-{125113A9-C164-4A95-A6CE-7FBEA898F683}" dt="2021-05-17T17:45:36.489" v="56" actId="20577"/>
          <ac:spMkLst>
            <pc:docMk/>
            <pc:sldMk cId="37802414" sldId="265"/>
            <ac:spMk id="3" creationId="{FC97E902-DCFD-45D2-935F-07F393BD4C6A}"/>
          </ac:spMkLst>
        </pc:spChg>
      </pc:sldChg>
      <pc:sldChg chg="modSp">
        <pc:chgData name="Luiza Dworok" userId="S::luizadworok@skrzyszow.org::fe8bed2b-0bd8-40fe-aaed-fd51bcc67168" providerId="AD" clId="Web-{125113A9-C164-4A95-A6CE-7FBEA898F683}" dt="2021-05-17T17:43:03.137" v="27" actId="20577"/>
        <pc:sldMkLst>
          <pc:docMk/>
          <pc:sldMk cId="2925314621" sldId="266"/>
        </pc:sldMkLst>
        <pc:spChg chg="mod">
          <ac:chgData name="Luiza Dworok" userId="S::luizadworok@skrzyszow.org::fe8bed2b-0bd8-40fe-aaed-fd51bcc67168" providerId="AD" clId="Web-{125113A9-C164-4A95-A6CE-7FBEA898F683}" dt="2021-05-17T17:42:18.681" v="5" actId="20577"/>
          <ac:spMkLst>
            <pc:docMk/>
            <pc:sldMk cId="2925314621" sldId="266"/>
            <ac:spMk id="2" creationId="{743CD574-37A8-43D3-AFE1-FFF785795503}"/>
          </ac:spMkLst>
        </pc:spChg>
        <pc:spChg chg="mod">
          <ac:chgData name="Luiza Dworok" userId="S::luizadworok@skrzyszow.org::fe8bed2b-0bd8-40fe-aaed-fd51bcc67168" providerId="AD" clId="Web-{125113A9-C164-4A95-A6CE-7FBEA898F683}" dt="2021-05-17T17:43:03.137" v="27" actId="20577"/>
          <ac:spMkLst>
            <pc:docMk/>
            <pc:sldMk cId="2925314621" sldId="266"/>
            <ac:spMk id="5" creationId="{3444FF8B-66C1-46DF-99AE-A014312C37DC}"/>
          </ac:spMkLst>
        </pc:spChg>
      </pc:sldChg>
      <pc:sldChg chg="modSp">
        <pc:chgData name="Luiza Dworok" userId="S::luizadworok@skrzyszow.org::fe8bed2b-0bd8-40fe-aaed-fd51bcc67168" providerId="AD" clId="Web-{125113A9-C164-4A95-A6CE-7FBEA898F683}" dt="2021-05-17T17:43:21.419" v="28" actId="20577"/>
        <pc:sldMkLst>
          <pc:docMk/>
          <pc:sldMk cId="4215415932" sldId="267"/>
        </pc:sldMkLst>
        <pc:spChg chg="mod">
          <ac:chgData name="Luiza Dworok" userId="S::luizadworok@skrzyszow.org::fe8bed2b-0bd8-40fe-aaed-fd51bcc67168" providerId="AD" clId="Web-{125113A9-C164-4A95-A6CE-7FBEA898F683}" dt="2021-05-17T17:43:21.419" v="28" actId="20577"/>
          <ac:spMkLst>
            <pc:docMk/>
            <pc:sldMk cId="4215415932" sldId="267"/>
            <ac:spMk id="5" creationId="{6DFAD387-91DC-4E32-ADB8-D55AC11FE3BF}"/>
          </ac:spMkLst>
        </pc:spChg>
      </pc:sldChg>
      <pc:sldChg chg="modSp">
        <pc:chgData name="Luiza Dworok" userId="S::luizadworok@skrzyszow.org::fe8bed2b-0bd8-40fe-aaed-fd51bcc67168" providerId="AD" clId="Web-{125113A9-C164-4A95-A6CE-7FBEA898F683}" dt="2021-05-17T17:45:44.943" v="60" actId="20577"/>
        <pc:sldMkLst>
          <pc:docMk/>
          <pc:sldMk cId="3442832578" sldId="272"/>
        </pc:sldMkLst>
        <pc:spChg chg="mod">
          <ac:chgData name="Luiza Dworok" userId="S::luizadworok@skrzyszow.org::fe8bed2b-0bd8-40fe-aaed-fd51bcc67168" providerId="AD" clId="Web-{125113A9-C164-4A95-A6CE-7FBEA898F683}" dt="2021-05-17T17:45:44.943" v="60" actId="20577"/>
          <ac:spMkLst>
            <pc:docMk/>
            <pc:sldMk cId="3442832578" sldId="272"/>
            <ac:spMk id="8" creationId="{730D75F0-7304-4C4B-954C-08103850E251}"/>
          </ac:spMkLst>
        </pc:spChg>
      </pc:sldChg>
      <pc:sldChg chg="modSp">
        <pc:chgData name="Luiza Dworok" userId="S::luizadworok@skrzyszow.org::fe8bed2b-0bd8-40fe-aaed-fd51bcc67168" providerId="AD" clId="Web-{125113A9-C164-4A95-A6CE-7FBEA898F683}" dt="2021-05-17T17:44:18.141" v="41" actId="20577"/>
        <pc:sldMkLst>
          <pc:docMk/>
          <pc:sldMk cId="1095443607" sldId="273"/>
        </pc:sldMkLst>
        <pc:spChg chg="mod">
          <ac:chgData name="Luiza Dworok" userId="S::luizadworok@skrzyszow.org::fe8bed2b-0bd8-40fe-aaed-fd51bcc67168" providerId="AD" clId="Web-{125113A9-C164-4A95-A6CE-7FBEA898F683}" dt="2021-05-17T17:44:18.141" v="41" actId="20577"/>
          <ac:spMkLst>
            <pc:docMk/>
            <pc:sldMk cId="1095443607" sldId="273"/>
            <ac:spMk id="4" creationId="{8C77754F-FCE7-40EB-BC54-5CD882D6BCC1}"/>
          </ac:spMkLst>
        </pc:spChg>
      </pc:sldChg>
    </pc:docChg>
  </pc:docChgLst>
  <pc:docChgLst>
    <pc:chgData name="Gość" userId="S::urn:spo:anon#357dbb7719713522e3662690ab767e06dfbc9d104c2e1a035583f0d64f6c25b5::" providerId="AD" clId="Web-{F6740AC7-C875-C1CA-C8D7-20D13E4D176C}"/>
    <pc:docChg chg="">
      <pc:chgData name="Gość" userId="S::urn:spo:anon#357dbb7719713522e3662690ab767e06dfbc9d104c2e1a035583f0d64f6c25b5::" providerId="AD" clId="Web-{F6740AC7-C875-C1CA-C8D7-20D13E4D176C}" dt="2021-05-18T10:47:29.349" v="2"/>
      <pc:docMkLst>
        <pc:docMk/>
      </pc:docMkLst>
      <pc:sldChg chg="addCm">
        <pc:chgData name="Gość" userId="S::urn:spo:anon#357dbb7719713522e3662690ab767e06dfbc9d104c2e1a035583f0d64f6c25b5::" providerId="AD" clId="Web-{F6740AC7-C875-C1CA-C8D7-20D13E4D176C}" dt="2021-05-18T10:47:29.349" v="2"/>
        <pc:sldMkLst>
          <pc:docMk/>
          <pc:sldMk cId="109857222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95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397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83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258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903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273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54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65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44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647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5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36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199" y="3990205"/>
            <a:ext cx="10518776" cy="1200329"/>
          </a:xfrm>
        </p:spPr>
        <p:txBody>
          <a:bodyPr wrap="square" anchor="b">
            <a:normAutofit/>
          </a:bodyPr>
          <a:lstStyle/>
          <a:p>
            <a:pPr algn="l"/>
            <a:r>
              <a:rPr lang="en-US" sz="7200">
                <a:solidFill>
                  <a:schemeClr val="bg1"/>
                </a:solidFill>
                <a:latin typeface="Bodoni MT Black"/>
                <a:cs typeface="Calibri Light" panose="020F0302020204030204"/>
              </a:rPr>
              <a:t>Plants of Poland</a:t>
            </a:r>
          </a:p>
        </p:txBody>
      </p:sp>
      <p:pic>
        <p:nvPicPr>
          <p:cNvPr id="10" name="Obraz 10" descr="Obraz zawierający drzewo, zewnętrzne, kwiat, roślina&#10;&#10;Opis wygenerowany automatycznie">
            <a:extLst>
              <a:ext uri="{FF2B5EF4-FFF2-40B4-BE49-F238E27FC236}">
                <a16:creationId xmlns:a16="http://schemas.microsoft.com/office/drawing/2014/main" id="{8C4FC402-3950-429B-B600-B6AF05D44F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3657590"/>
          </a:xfrm>
          <a:custGeom>
            <a:avLst/>
            <a:gdLst/>
            <a:ahLst/>
            <a:cxnLst/>
            <a:rect l="l" t="t" r="r" b="b"/>
            <a:pathLst>
              <a:path w="12192000" h="3657600">
                <a:moveTo>
                  <a:pt x="7230262" y="3468462"/>
                </a:moveTo>
                <a:lnTo>
                  <a:pt x="7197115" y="3474938"/>
                </a:lnTo>
                <a:lnTo>
                  <a:pt x="7214545" y="3473344"/>
                </a:lnTo>
                <a:cubicBezTo>
                  <a:pt x="7220308" y="3472558"/>
                  <a:pt x="7225785" y="3471224"/>
                  <a:pt x="7230262" y="3468462"/>
                </a:cubicBezTo>
                <a:close/>
                <a:moveTo>
                  <a:pt x="7009120" y="3411863"/>
                </a:moveTo>
                <a:lnTo>
                  <a:pt x="7021563" y="3422955"/>
                </a:lnTo>
                <a:lnTo>
                  <a:pt x="7021563" y="3422954"/>
                </a:lnTo>
                <a:close/>
                <a:moveTo>
                  <a:pt x="7768443" y="3303674"/>
                </a:moveTo>
                <a:lnTo>
                  <a:pt x="7768443" y="3303675"/>
                </a:lnTo>
                <a:lnTo>
                  <a:pt x="7792447" y="3326153"/>
                </a:lnTo>
                <a:cubicBezTo>
                  <a:pt x="7785969" y="3320057"/>
                  <a:pt x="7779301" y="3313961"/>
                  <a:pt x="7768443" y="3303674"/>
                </a:cubicBezTo>
                <a:close/>
                <a:moveTo>
                  <a:pt x="4038748" y="3301555"/>
                </a:moveTo>
                <a:lnTo>
                  <a:pt x="4030517" y="3313199"/>
                </a:lnTo>
                <a:cubicBezTo>
                  <a:pt x="4026230" y="3321105"/>
                  <a:pt x="4021242" y="3327345"/>
                  <a:pt x="4015609" y="3332050"/>
                </a:cubicBezTo>
                <a:lnTo>
                  <a:pt x="3996845" y="3341704"/>
                </a:lnTo>
                <a:cubicBezTo>
                  <a:pt x="4010562" y="3338155"/>
                  <a:pt x="4021944" y="3329011"/>
                  <a:pt x="4030518" y="3313199"/>
                </a:cubicBezTo>
                <a:close/>
                <a:moveTo>
                  <a:pt x="6245343" y="3298149"/>
                </a:moveTo>
                <a:lnTo>
                  <a:pt x="6274406" y="3304945"/>
                </a:lnTo>
                <a:lnTo>
                  <a:pt x="6291247" y="3311262"/>
                </a:lnTo>
                <a:lnTo>
                  <a:pt x="6291385" y="3311314"/>
                </a:lnTo>
                <a:lnTo>
                  <a:pt x="6306284" y="3317152"/>
                </a:lnTo>
                <a:lnTo>
                  <a:pt x="6308075" y="3317568"/>
                </a:lnTo>
                <a:lnTo>
                  <a:pt x="6313855" y="3319733"/>
                </a:lnTo>
                <a:cubicBezTo>
                  <a:pt x="6321454" y="3322121"/>
                  <a:pt x="6329151" y="3323858"/>
                  <a:pt x="6337048" y="3324296"/>
                </a:cubicBezTo>
                <a:lnTo>
                  <a:pt x="6308075" y="3317568"/>
                </a:lnTo>
                <a:lnTo>
                  <a:pt x="6291385" y="3311314"/>
                </a:lnTo>
                <a:lnTo>
                  <a:pt x="6276197" y="3305364"/>
                </a:lnTo>
                <a:lnTo>
                  <a:pt x="6274406" y="3304945"/>
                </a:lnTo>
                <a:lnTo>
                  <a:pt x="6268613" y="3302771"/>
                </a:lnTo>
                <a:cubicBezTo>
                  <a:pt x="6260996" y="3300370"/>
                  <a:pt x="6253273" y="3298613"/>
                  <a:pt x="6245343" y="3298149"/>
                </a:cubicBezTo>
                <a:close/>
                <a:moveTo>
                  <a:pt x="6558837" y="3268317"/>
                </a:moveTo>
                <a:cubicBezTo>
                  <a:pt x="6548970" y="3267668"/>
                  <a:pt x="6539355" y="3268073"/>
                  <a:pt x="6529984" y="3269763"/>
                </a:cubicBezTo>
                <a:lnTo>
                  <a:pt x="6589207" y="3273193"/>
                </a:lnTo>
                <a:cubicBezTo>
                  <a:pt x="6578825" y="3270668"/>
                  <a:pt x="6568705" y="3268966"/>
                  <a:pt x="6558837" y="3268317"/>
                </a:cubicBezTo>
                <a:close/>
                <a:moveTo>
                  <a:pt x="4834454" y="3207659"/>
                </a:moveTo>
                <a:cubicBezTo>
                  <a:pt x="4849504" y="3224138"/>
                  <a:pt x="4866316" y="3230376"/>
                  <a:pt x="4883986" y="3231901"/>
                </a:cubicBezTo>
                <a:lnTo>
                  <a:pt x="4858238" y="3225387"/>
                </a:lnTo>
                <a:cubicBezTo>
                  <a:pt x="4849945" y="3221578"/>
                  <a:pt x="4841981" y="3215898"/>
                  <a:pt x="4834454" y="3207659"/>
                </a:cubicBezTo>
                <a:close/>
                <a:moveTo>
                  <a:pt x="5056443" y="3205325"/>
                </a:moveTo>
                <a:lnTo>
                  <a:pt x="5072589" y="3206105"/>
                </a:lnTo>
                <a:cubicBezTo>
                  <a:pt x="5078053" y="3207563"/>
                  <a:pt x="5083590" y="3210326"/>
                  <a:pt x="5089162" y="3214707"/>
                </a:cubicBezTo>
                <a:cubicBezTo>
                  <a:pt x="5078020" y="3205944"/>
                  <a:pt x="5067015" y="3203658"/>
                  <a:pt x="5056443" y="3205325"/>
                </a:cubicBezTo>
                <a:close/>
                <a:moveTo>
                  <a:pt x="739852" y="2905443"/>
                </a:moveTo>
                <a:cubicBezTo>
                  <a:pt x="733899" y="2911992"/>
                  <a:pt x="728660" y="2919613"/>
                  <a:pt x="724278" y="2926662"/>
                </a:cubicBezTo>
                <a:cubicBezTo>
                  <a:pt x="719849" y="2933806"/>
                  <a:pt x="714527" y="2939152"/>
                  <a:pt x="708621" y="2942822"/>
                </a:cubicBezTo>
                <a:lnTo>
                  <a:pt x="691439" y="2948297"/>
                </a:lnTo>
                <a:lnTo>
                  <a:pt x="708622" y="2942822"/>
                </a:lnTo>
                <a:cubicBezTo>
                  <a:pt x="714527" y="2939152"/>
                  <a:pt x="719849" y="2933806"/>
                  <a:pt x="724279" y="2926662"/>
                </a:cubicBezTo>
                <a:cubicBezTo>
                  <a:pt x="728660" y="2919613"/>
                  <a:pt x="733899" y="2911992"/>
                  <a:pt x="739852" y="2905443"/>
                </a:cubicBezTo>
                <a:close/>
                <a:moveTo>
                  <a:pt x="8934151" y="2836933"/>
                </a:moveTo>
                <a:cubicBezTo>
                  <a:pt x="8940248" y="2842173"/>
                  <a:pt x="8947058" y="2847506"/>
                  <a:pt x="8954249" y="2851864"/>
                </a:cubicBezTo>
                <a:lnTo>
                  <a:pt x="8962389" y="2855163"/>
                </a:lnTo>
                <a:lnTo>
                  <a:pt x="8954250" y="2851864"/>
                </a:lnTo>
                <a:cubicBezTo>
                  <a:pt x="8947058" y="2847506"/>
                  <a:pt x="8940248" y="2842173"/>
                  <a:pt x="8934151" y="2836933"/>
                </a:cubicBezTo>
                <a:close/>
                <a:moveTo>
                  <a:pt x="2314816" y="2835337"/>
                </a:moveTo>
                <a:cubicBezTo>
                  <a:pt x="2309720" y="2836314"/>
                  <a:pt x="2304339" y="2838362"/>
                  <a:pt x="2300909" y="2840743"/>
                </a:cubicBezTo>
                <a:cubicBezTo>
                  <a:pt x="2267856" y="2863985"/>
                  <a:pt x="2242281" y="2875891"/>
                  <a:pt x="2216515" y="2876487"/>
                </a:cubicBezTo>
                <a:cubicBezTo>
                  <a:pt x="2242281" y="2875891"/>
                  <a:pt x="2267856" y="2863985"/>
                  <a:pt x="2300910" y="2840743"/>
                </a:cubicBezTo>
                <a:close/>
                <a:moveTo>
                  <a:pt x="1916629" y="2813600"/>
                </a:moveTo>
                <a:lnTo>
                  <a:pt x="1907132" y="2816930"/>
                </a:lnTo>
                <a:lnTo>
                  <a:pt x="1866619" y="2826615"/>
                </a:lnTo>
                <a:lnTo>
                  <a:pt x="1907133" y="2816930"/>
                </a:lnTo>
                <a:close/>
                <a:moveTo>
                  <a:pt x="2058204" y="2802832"/>
                </a:moveTo>
                <a:cubicBezTo>
                  <a:pt x="2076636" y="2804546"/>
                  <a:pt x="2095174" y="2805403"/>
                  <a:pt x="2108194" y="2817539"/>
                </a:cubicBezTo>
                <a:cubicBezTo>
                  <a:pt x="2095175" y="2805403"/>
                  <a:pt x="2076636" y="2804546"/>
                  <a:pt x="2058204" y="280283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810707"/>
                </a:lnTo>
                <a:cubicBezTo>
                  <a:pt x="12192000" y="826330"/>
                  <a:pt x="12192000" y="835855"/>
                  <a:pt x="12192000" y="845570"/>
                </a:cubicBezTo>
                <a:lnTo>
                  <a:pt x="12192000" y="1243302"/>
                </a:lnTo>
                <a:lnTo>
                  <a:pt x="12160947" y="1271923"/>
                </a:lnTo>
                <a:cubicBezTo>
                  <a:pt x="12118083" y="1293449"/>
                  <a:pt x="12072360" y="1312882"/>
                  <a:pt x="12026448" y="1332123"/>
                </a:cubicBezTo>
                <a:cubicBezTo>
                  <a:pt x="12013114" y="1337649"/>
                  <a:pt x="11998443" y="1340697"/>
                  <a:pt x="11986443" y="1348126"/>
                </a:cubicBezTo>
                <a:cubicBezTo>
                  <a:pt x="11931195" y="1382036"/>
                  <a:pt x="11877664" y="1418614"/>
                  <a:pt x="11821656" y="1451191"/>
                </a:cubicBezTo>
                <a:cubicBezTo>
                  <a:pt x="11763931" y="1484910"/>
                  <a:pt x="11712304" y="1524726"/>
                  <a:pt x="11672489" y="1578639"/>
                </a:cubicBezTo>
                <a:cubicBezTo>
                  <a:pt x="11635529" y="1628743"/>
                  <a:pt x="11599714" y="1679607"/>
                  <a:pt x="11562947" y="1729900"/>
                </a:cubicBezTo>
                <a:cubicBezTo>
                  <a:pt x="11553613" y="1742665"/>
                  <a:pt x="11545039" y="1757715"/>
                  <a:pt x="11532275" y="1765907"/>
                </a:cubicBezTo>
                <a:cubicBezTo>
                  <a:pt x="11505795" y="1783052"/>
                  <a:pt x="11476838" y="1796959"/>
                  <a:pt x="11448453" y="1811057"/>
                </a:cubicBezTo>
                <a:cubicBezTo>
                  <a:pt x="11424069" y="1823059"/>
                  <a:pt x="11398160" y="1832011"/>
                  <a:pt x="11374346" y="1844966"/>
                </a:cubicBezTo>
                <a:cubicBezTo>
                  <a:pt x="11355296" y="1855255"/>
                  <a:pt x="11338339" y="1869543"/>
                  <a:pt x="11320623" y="1882497"/>
                </a:cubicBezTo>
                <a:cubicBezTo>
                  <a:pt x="11305192" y="1893736"/>
                  <a:pt x="11288238" y="1903452"/>
                  <a:pt x="11275283" y="1916978"/>
                </a:cubicBezTo>
                <a:cubicBezTo>
                  <a:pt x="11243658" y="1949745"/>
                  <a:pt x="11211843" y="1981940"/>
                  <a:pt x="11172600" y="2006136"/>
                </a:cubicBezTo>
                <a:cubicBezTo>
                  <a:pt x="11133927" y="2030138"/>
                  <a:pt x="11097350" y="2057001"/>
                  <a:pt x="11058869" y="2081386"/>
                </a:cubicBezTo>
                <a:cubicBezTo>
                  <a:pt x="11021146" y="2105199"/>
                  <a:pt x="10987046" y="2131297"/>
                  <a:pt x="10967423" y="2173591"/>
                </a:cubicBezTo>
                <a:cubicBezTo>
                  <a:pt x="10958661" y="2192259"/>
                  <a:pt x="10946279" y="2212644"/>
                  <a:pt x="10929704" y="2223503"/>
                </a:cubicBezTo>
                <a:cubicBezTo>
                  <a:pt x="10906081" y="2238934"/>
                  <a:pt x="10876171" y="2244459"/>
                  <a:pt x="10850453" y="2257603"/>
                </a:cubicBezTo>
                <a:cubicBezTo>
                  <a:pt x="10820162" y="2273034"/>
                  <a:pt x="10785111" y="2286370"/>
                  <a:pt x="10764534" y="2310945"/>
                </a:cubicBezTo>
                <a:cubicBezTo>
                  <a:pt x="10746246" y="2332855"/>
                  <a:pt x="10727767" y="2349999"/>
                  <a:pt x="10703573" y="2363905"/>
                </a:cubicBezTo>
                <a:cubicBezTo>
                  <a:pt x="10686617" y="2373622"/>
                  <a:pt x="10674046" y="2391338"/>
                  <a:pt x="10656519" y="2399340"/>
                </a:cubicBezTo>
                <a:cubicBezTo>
                  <a:pt x="10633467" y="2410009"/>
                  <a:pt x="10610225" y="2418391"/>
                  <a:pt x="10590031" y="2434966"/>
                </a:cubicBezTo>
                <a:cubicBezTo>
                  <a:pt x="10569075" y="2452110"/>
                  <a:pt x="10545263" y="2465636"/>
                  <a:pt x="10523354" y="2481639"/>
                </a:cubicBezTo>
                <a:cubicBezTo>
                  <a:pt x="10511734" y="2490211"/>
                  <a:pt x="10502208" y="2501451"/>
                  <a:pt x="10490969" y="2510406"/>
                </a:cubicBezTo>
                <a:cubicBezTo>
                  <a:pt x="10470394" y="2526788"/>
                  <a:pt x="10449438" y="2542791"/>
                  <a:pt x="10428291" y="2558222"/>
                </a:cubicBezTo>
                <a:cubicBezTo>
                  <a:pt x="10407146" y="2573655"/>
                  <a:pt x="10386952" y="2591561"/>
                  <a:pt x="10363709" y="2602801"/>
                </a:cubicBezTo>
                <a:cubicBezTo>
                  <a:pt x="10324086" y="2621851"/>
                  <a:pt x="10280840" y="2633282"/>
                  <a:pt x="10242357" y="2653857"/>
                </a:cubicBezTo>
                <a:cubicBezTo>
                  <a:pt x="10203304" y="2674811"/>
                  <a:pt x="10166536" y="2701103"/>
                  <a:pt x="10131863" y="2728915"/>
                </a:cubicBezTo>
                <a:cubicBezTo>
                  <a:pt x="10104430" y="2750824"/>
                  <a:pt x="10078713" y="2772543"/>
                  <a:pt x="10044230" y="2783782"/>
                </a:cubicBezTo>
                <a:cubicBezTo>
                  <a:pt x="10024990" y="2790070"/>
                  <a:pt x="10004797" y="2803786"/>
                  <a:pt x="9993175" y="2819789"/>
                </a:cubicBezTo>
                <a:cubicBezTo>
                  <a:pt x="9968027" y="2854649"/>
                  <a:pt x="9935832" y="2879226"/>
                  <a:pt x="9899446" y="2900182"/>
                </a:cubicBezTo>
                <a:cubicBezTo>
                  <a:pt x="9850865" y="2928376"/>
                  <a:pt x="9802858" y="2957143"/>
                  <a:pt x="9754088" y="2984766"/>
                </a:cubicBezTo>
                <a:cubicBezTo>
                  <a:pt x="9725323" y="3001151"/>
                  <a:pt x="9696749" y="3018485"/>
                  <a:pt x="9666265" y="3030488"/>
                </a:cubicBezTo>
                <a:cubicBezTo>
                  <a:pt x="9603971" y="3055255"/>
                  <a:pt x="9540152" y="3076399"/>
                  <a:pt x="9477283" y="3099451"/>
                </a:cubicBezTo>
                <a:cubicBezTo>
                  <a:pt x="9456709" y="3106880"/>
                  <a:pt x="9437278" y="3117549"/>
                  <a:pt x="9416321" y="3124026"/>
                </a:cubicBezTo>
                <a:cubicBezTo>
                  <a:pt x="9393650" y="3131075"/>
                  <a:pt x="9369267" y="3133171"/>
                  <a:pt x="9346597" y="3140219"/>
                </a:cubicBezTo>
                <a:cubicBezTo>
                  <a:pt x="9308875" y="3151840"/>
                  <a:pt x="9272298" y="3166701"/>
                  <a:pt x="9234579" y="3178511"/>
                </a:cubicBezTo>
                <a:cubicBezTo>
                  <a:pt x="9161805" y="3201182"/>
                  <a:pt x="9088840" y="3222899"/>
                  <a:pt x="9015878" y="3244426"/>
                </a:cubicBezTo>
                <a:cubicBezTo>
                  <a:pt x="9000257" y="3248999"/>
                  <a:pt x="8983301" y="3249570"/>
                  <a:pt x="8967871" y="3254523"/>
                </a:cubicBezTo>
                <a:cubicBezTo>
                  <a:pt x="8926911" y="3267859"/>
                  <a:pt x="8886142" y="3282336"/>
                  <a:pt x="8845565" y="3297007"/>
                </a:cubicBezTo>
                <a:cubicBezTo>
                  <a:pt x="8820990" y="3305961"/>
                  <a:pt x="8796985" y="3317009"/>
                  <a:pt x="8772219" y="3325582"/>
                </a:cubicBezTo>
                <a:cubicBezTo>
                  <a:pt x="8752407" y="3332440"/>
                  <a:pt x="8732023" y="3337774"/>
                  <a:pt x="8711448" y="3341966"/>
                </a:cubicBezTo>
                <a:cubicBezTo>
                  <a:pt x="8693731" y="3345586"/>
                  <a:pt x="8675253" y="3345203"/>
                  <a:pt x="8657726" y="3349586"/>
                </a:cubicBezTo>
                <a:cubicBezTo>
                  <a:pt x="8610288" y="3361397"/>
                  <a:pt x="8563425" y="3374733"/>
                  <a:pt x="8516369" y="3387305"/>
                </a:cubicBezTo>
                <a:cubicBezTo>
                  <a:pt x="8497511" y="3392259"/>
                  <a:pt x="8478269" y="3395880"/>
                  <a:pt x="8459979" y="3402166"/>
                </a:cubicBezTo>
                <a:cubicBezTo>
                  <a:pt x="8411019" y="3418741"/>
                  <a:pt x="8362822" y="3437599"/>
                  <a:pt x="8313671" y="3453222"/>
                </a:cubicBezTo>
                <a:cubicBezTo>
                  <a:pt x="8272903" y="3466176"/>
                  <a:pt x="8230992" y="3475510"/>
                  <a:pt x="8189651" y="3486941"/>
                </a:cubicBezTo>
                <a:cubicBezTo>
                  <a:pt x="8172124" y="3491895"/>
                  <a:pt x="8155359" y="3498943"/>
                  <a:pt x="8137835" y="3503134"/>
                </a:cubicBezTo>
                <a:cubicBezTo>
                  <a:pt x="8098590" y="3512659"/>
                  <a:pt x="8058774" y="3520659"/>
                  <a:pt x="8019339" y="3530186"/>
                </a:cubicBezTo>
                <a:cubicBezTo>
                  <a:pt x="7996859" y="3535710"/>
                  <a:pt x="7975142" y="3545617"/>
                  <a:pt x="7952280" y="3549237"/>
                </a:cubicBezTo>
                <a:cubicBezTo>
                  <a:pt x="7897987" y="3557809"/>
                  <a:pt x="7843311" y="3563905"/>
                  <a:pt x="7788636" y="3570763"/>
                </a:cubicBezTo>
                <a:cubicBezTo>
                  <a:pt x="7732247" y="3577811"/>
                  <a:pt x="7676047" y="3585242"/>
                  <a:pt x="7619655" y="3591528"/>
                </a:cubicBezTo>
                <a:cubicBezTo>
                  <a:pt x="7588795" y="3594768"/>
                  <a:pt x="7557742" y="3595338"/>
                  <a:pt x="7526880" y="3598386"/>
                </a:cubicBezTo>
                <a:cubicBezTo>
                  <a:pt x="7499828" y="3601055"/>
                  <a:pt x="7472967" y="3606007"/>
                  <a:pt x="7445916" y="3609247"/>
                </a:cubicBezTo>
                <a:cubicBezTo>
                  <a:pt x="7422483" y="3611913"/>
                  <a:pt x="7398860" y="3613437"/>
                  <a:pt x="7375428" y="3616105"/>
                </a:cubicBezTo>
                <a:cubicBezTo>
                  <a:pt x="7337899" y="3620485"/>
                  <a:pt x="7300559" y="3625439"/>
                  <a:pt x="7263220" y="3630011"/>
                </a:cubicBezTo>
                <a:cubicBezTo>
                  <a:pt x="7247599" y="3631726"/>
                  <a:pt x="7231214" y="3636488"/>
                  <a:pt x="7216547" y="3633632"/>
                </a:cubicBezTo>
                <a:cubicBezTo>
                  <a:pt x="7179587" y="3626391"/>
                  <a:pt x="7143199" y="3628487"/>
                  <a:pt x="7106432" y="3633440"/>
                </a:cubicBezTo>
                <a:cubicBezTo>
                  <a:pt x="7093860" y="3635155"/>
                  <a:pt x="7080334" y="3634774"/>
                  <a:pt x="7068141" y="3631536"/>
                </a:cubicBezTo>
                <a:cubicBezTo>
                  <a:pt x="7043184" y="3625057"/>
                  <a:pt x="7018991" y="3615913"/>
                  <a:pt x="6994415" y="3607913"/>
                </a:cubicBezTo>
                <a:cubicBezTo>
                  <a:pt x="6991747" y="3606961"/>
                  <a:pt x="6988509" y="3606769"/>
                  <a:pt x="6985653" y="3606199"/>
                </a:cubicBezTo>
                <a:cubicBezTo>
                  <a:pt x="6969457" y="3602959"/>
                  <a:pt x="6953457" y="3599720"/>
                  <a:pt x="6937263" y="3596863"/>
                </a:cubicBezTo>
                <a:cubicBezTo>
                  <a:pt x="6928501" y="3595338"/>
                  <a:pt x="6919547" y="3595149"/>
                  <a:pt x="6910782" y="3593814"/>
                </a:cubicBezTo>
                <a:cubicBezTo>
                  <a:pt x="6876872" y="3588480"/>
                  <a:pt x="6839534" y="3597434"/>
                  <a:pt x="6810195" y="3574384"/>
                </a:cubicBezTo>
                <a:cubicBezTo>
                  <a:pt x="6791144" y="3559523"/>
                  <a:pt x="6772665" y="3562953"/>
                  <a:pt x="6752283" y="3565239"/>
                </a:cubicBezTo>
                <a:cubicBezTo>
                  <a:pt x="6736851" y="3566953"/>
                  <a:pt x="6721038" y="3566382"/>
                  <a:pt x="6705417" y="3566574"/>
                </a:cubicBezTo>
                <a:cubicBezTo>
                  <a:pt x="6677984" y="3567143"/>
                  <a:pt x="6650551" y="3567335"/>
                  <a:pt x="6623118" y="3568287"/>
                </a:cubicBezTo>
                <a:cubicBezTo>
                  <a:pt x="6614353" y="3568667"/>
                  <a:pt x="6605401" y="3573432"/>
                  <a:pt x="6596828" y="3572670"/>
                </a:cubicBezTo>
                <a:cubicBezTo>
                  <a:pt x="6557201" y="3569049"/>
                  <a:pt x="6517576" y="3563334"/>
                  <a:pt x="6477951" y="3560095"/>
                </a:cubicBezTo>
                <a:cubicBezTo>
                  <a:pt x="6455472" y="3558191"/>
                  <a:pt x="6432420" y="3561809"/>
                  <a:pt x="6410131" y="3559143"/>
                </a:cubicBezTo>
                <a:cubicBezTo>
                  <a:pt x="6384414" y="3556095"/>
                  <a:pt x="6359268" y="3548285"/>
                  <a:pt x="6333739" y="3543520"/>
                </a:cubicBezTo>
                <a:cubicBezTo>
                  <a:pt x="6326691" y="3542189"/>
                  <a:pt x="6318880" y="3543903"/>
                  <a:pt x="6311449" y="3544282"/>
                </a:cubicBezTo>
                <a:cubicBezTo>
                  <a:pt x="6303068" y="3544664"/>
                  <a:pt x="6294876" y="3545426"/>
                  <a:pt x="6286493" y="3545617"/>
                </a:cubicBezTo>
                <a:cubicBezTo>
                  <a:pt x="6260964" y="3545999"/>
                  <a:pt x="6235437" y="3545426"/>
                  <a:pt x="6209909" y="3546761"/>
                </a:cubicBezTo>
                <a:cubicBezTo>
                  <a:pt x="6194288" y="3547522"/>
                  <a:pt x="6177905" y="3555333"/>
                  <a:pt x="6163425" y="3552474"/>
                </a:cubicBezTo>
                <a:cubicBezTo>
                  <a:pt x="6133897" y="3546951"/>
                  <a:pt x="6104368" y="3559333"/>
                  <a:pt x="6074842" y="3549047"/>
                </a:cubicBezTo>
                <a:cubicBezTo>
                  <a:pt x="6065695" y="3545999"/>
                  <a:pt x="6053124" y="3553619"/>
                  <a:pt x="6042072" y="3553999"/>
                </a:cubicBezTo>
                <a:cubicBezTo>
                  <a:pt x="6014449" y="3554951"/>
                  <a:pt x="5986828" y="3554761"/>
                  <a:pt x="5959204" y="3554571"/>
                </a:cubicBezTo>
                <a:cubicBezTo>
                  <a:pt x="5934438" y="3554381"/>
                  <a:pt x="5908719" y="3557047"/>
                  <a:pt x="5884906" y="3551713"/>
                </a:cubicBezTo>
                <a:cubicBezTo>
                  <a:pt x="5859949" y="3545999"/>
                  <a:pt x="5837472" y="3546761"/>
                  <a:pt x="5813276" y="3553237"/>
                </a:cubicBezTo>
                <a:cubicBezTo>
                  <a:pt x="5796702" y="3557619"/>
                  <a:pt x="5779174" y="3558191"/>
                  <a:pt x="5762029" y="3559523"/>
                </a:cubicBezTo>
                <a:cubicBezTo>
                  <a:pt x="5743551" y="3561047"/>
                  <a:pt x="5723166" y="3557047"/>
                  <a:pt x="5706401" y="3563334"/>
                </a:cubicBezTo>
                <a:cubicBezTo>
                  <a:pt x="5656488" y="3582003"/>
                  <a:pt x="5605244" y="3586003"/>
                  <a:pt x="5553045" y="3586003"/>
                </a:cubicBezTo>
                <a:cubicBezTo>
                  <a:pt x="5543518" y="3586003"/>
                  <a:pt x="5533802" y="3583338"/>
                  <a:pt x="5524660" y="3580480"/>
                </a:cubicBezTo>
                <a:cubicBezTo>
                  <a:pt x="5471316" y="3563334"/>
                  <a:pt x="5417784" y="3564857"/>
                  <a:pt x="5363491" y="3575336"/>
                </a:cubicBezTo>
                <a:cubicBezTo>
                  <a:pt x="5352250" y="3577622"/>
                  <a:pt x="5339677" y="3578003"/>
                  <a:pt x="5328438" y="3575718"/>
                </a:cubicBezTo>
                <a:cubicBezTo>
                  <a:pt x="5296812" y="3569049"/>
                  <a:pt x="5266141" y="3557999"/>
                  <a:pt x="5234326" y="3553237"/>
                </a:cubicBezTo>
                <a:cubicBezTo>
                  <a:pt x="5181748" y="3545426"/>
                  <a:pt x="5136216" y="3571715"/>
                  <a:pt x="5089162" y="3588862"/>
                </a:cubicBezTo>
                <a:cubicBezTo>
                  <a:pt x="5044391" y="3605055"/>
                  <a:pt x="5006292" y="3641632"/>
                  <a:pt x="4953328" y="3633440"/>
                </a:cubicBezTo>
                <a:cubicBezTo>
                  <a:pt x="4947996" y="3632678"/>
                  <a:pt x="4942089" y="3637822"/>
                  <a:pt x="4936184" y="3639155"/>
                </a:cubicBezTo>
                <a:cubicBezTo>
                  <a:pt x="4919991" y="3642776"/>
                  <a:pt x="4903799" y="3647155"/>
                  <a:pt x="4887415" y="3648872"/>
                </a:cubicBezTo>
                <a:cubicBezTo>
                  <a:pt x="4867412" y="3651158"/>
                  <a:pt x="4847027" y="3650397"/>
                  <a:pt x="4827024" y="3652301"/>
                </a:cubicBezTo>
                <a:cubicBezTo>
                  <a:pt x="4814166" y="3653444"/>
                  <a:pt x="4801401" y="3655539"/>
                  <a:pt x="4788661" y="3657349"/>
                </a:cubicBezTo>
                <a:lnTo>
                  <a:pt x="4785776" y="3657600"/>
                </a:lnTo>
                <a:lnTo>
                  <a:pt x="4726469" y="3657600"/>
                </a:lnTo>
                <a:lnTo>
                  <a:pt x="4719697" y="3656730"/>
                </a:lnTo>
                <a:cubicBezTo>
                  <a:pt x="4709482" y="3654539"/>
                  <a:pt x="4699289" y="3651920"/>
                  <a:pt x="4689098" y="3650205"/>
                </a:cubicBezTo>
                <a:cubicBezTo>
                  <a:pt x="4660331" y="3645442"/>
                  <a:pt x="4628705" y="3646776"/>
                  <a:pt x="4603368" y="3634584"/>
                </a:cubicBezTo>
                <a:cubicBezTo>
                  <a:pt x="4576318" y="3621629"/>
                  <a:pt x="4550599" y="3615723"/>
                  <a:pt x="4522596" y="3619723"/>
                </a:cubicBezTo>
                <a:cubicBezTo>
                  <a:pt x="4513260" y="3621057"/>
                  <a:pt x="4501257" y="3629059"/>
                  <a:pt x="4497068" y="3637249"/>
                </a:cubicBezTo>
                <a:cubicBezTo>
                  <a:pt x="4487731" y="3655538"/>
                  <a:pt x="4474969" y="3658778"/>
                  <a:pt x="4457632" y="3652490"/>
                </a:cubicBezTo>
                <a:cubicBezTo>
                  <a:pt x="4442581" y="3647155"/>
                  <a:pt x="4424104" y="3644490"/>
                  <a:pt x="4413817" y="3634201"/>
                </a:cubicBezTo>
                <a:cubicBezTo>
                  <a:pt x="4384668" y="3605055"/>
                  <a:pt x="4347518" y="3604103"/>
                  <a:pt x="4311323" y="3596293"/>
                </a:cubicBezTo>
                <a:cubicBezTo>
                  <a:pt x="4289227" y="3591528"/>
                  <a:pt x="4268649" y="3591338"/>
                  <a:pt x="4246551" y="3594576"/>
                </a:cubicBezTo>
                <a:cubicBezTo>
                  <a:pt x="4198546" y="3601816"/>
                  <a:pt x="4151870" y="3591528"/>
                  <a:pt x="4105766" y="3578384"/>
                </a:cubicBezTo>
                <a:cubicBezTo>
                  <a:pt x="4075285" y="3569622"/>
                  <a:pt x="4044043" y="3564287"/>
                  <a:pt x="4013753" y="3555333"/>
                </a:cubicBezTo>
                <a:cubicBezTo>
                  <a:pt x="3991083" y="3548474"/>
                  <a:pt x="3968414" y="3540282"/>
                  <a:pt x="3947648" y="3529234"/>
                </a:cubicBezTo>
                <a:cubicBezTo>
                  <a:pt x="3917546" y="3513040"/>
                  <a:pt x="3891259" y="3488655"/>
                  <a:pt x="3852966" y="3495133"/>
                </a:cubicBezTo>
                <a:cubicBezTo>
                  <a:pt x="3819245" y="3500847"/>
                  <a:pt x="3788766" y="3488847"/>
                  <a:pt x="3757902" y="3477416"/>
                </a:cubicBezTo>
                <a:cubicBezTo>
                  <a:pt x="3735231" y="3469034"/>
                  <a:pt x="3712565" y="3460459"/>
                  <a:pt x="3689131" y="3455126"/>
                </a:cubicBezTo>
                <a:cubicBezTo>
                  <a:pt x="3661315" y="3448839"/>
                  <a:pt x="3629882" y="3451507"/>
                  <a:pt x="3605116" y="3439885"/>
                </a:cubicBezTo>
                <a:cubicBezTo>
                  <a:pt x="3579206" y="3427693"/>
                  <a:pt x="3557682" y="3435885"/>
                  <a:pt x="3534629" y="3439315"/>
                </a:cubicBezTo>
                <a:cubicBezTo>
                  <a:pt x="3497862" y="3444649"/>
                  <a:pt x="3461282" y="3454555"/>
                  <a:pt x="3424135" y="3441982"/>
                </a:cubicBezTo>
                <a:cubicBezTo>
                  <a:pt x="3378986" y="3426741"/>
                  <a:pt x="3334216" y="3410358"/>
                  <a:pt x="3288877" y="3395880"/>
                </a:cubicBezTo>
                <a:cubicBezTo>
                  <a:pt x="3271348" y="3390353"/>
                  <a:pt x="3252492" y="3388067"/>
                  <a:pt x="3234202" y="3385591"/>
                </a:cubicBezTo>
                <a:cubicBezTo>
                  <a:pt x="3216867" y="3383495"/>
                  <a:pt x="3196102" y="3388830"/>
                  <a:pt x="3182763" y="3380829"/>
                </a:cubicBezTo>
                <a:cubicBezTo>
                  <a:pt x="3148472" y="3360255"/>
                  <a:pt x="3113231" y="3350158"/>
                  <a:pt x="3073604" y="3350158"/>
                </a:cubicBezTo>
                <a:cubicBezTo>
                  <a:pt x="3058743" y="3350158"/>
                  <a:pt x="3044264" y="3341584"/>
                  <a:pt x="3029216" y="3340059"/>
                </a:cubicBezTo>
                <a:cubicBezTo>
                  <a:pt x="3008639" y="3338155"/>
                  <a:pt x="2985016" y="3333011"/>
                  <a:pt x="2967110" y="3340251"/>
                </a:cubicBezTo>
                <a:cubicBezTo>
                  <a:pt x="2925008" y="3357397"/>
                  <a:pt x="2890910" y="3343107"/>
                  <a:pt x="2854140" y="3326153"/>
                </a:cubicBezTo>
                <a:cubicBezTo>
                  <a:pt x="2817943" y="3309389"/>
                  <a:pt x="2779842" y="3296055"/>
                  <a:pt x="2741360" y="3285003"/>
                </a:cubicBezTo>
                <a:cubicBezTo>
                  <a:pt x="2726882" y="3281003"/>
                  <a:pt x="2709548" y="3287672"/>
                  <a:pt x="2693543" y="3289005"/>
                </a:cubicBezTo>
                <a:cubicBezTo>
                  <a:pt x="2687827" y="3289386"/>
                  <a:pt x="2681540" y="3289958"/>
                  <a:pt x="2676398" y="3288053"/>
                </a:cubicBezTo>
                <a:cubicBezTo>
                  <a:pt x="2626677" y="3269763"/>
                  <a:pt x="2576191" y="3255857"/>
                  <a:pt x="2522279" y="3265382"/>
                </a:cubicBezTo>
                <a:cubicBezTo>
                  <a:pt x="2517327" y="3266335"/>
                  <a:pt x="2511800" y="3264239"/>
                  <a:pt x="2506847" y="3262905"/>
                </a:cubicBezTo>
                <a:cubicBezTo>
                  <a:pt x="2482652" y="3256047"/>
                  <a:pt x="2459029" y="3245189"/>
                  <a:pt x="2434456" y="3242712"/>
                </a:cubicBezTo>
                <a:cubicBezTo>
                  <a:pt x="2373874" y="3236616"/>
                  <a:pt x="2312915" y="3234138"/>
                  <a:pt x="2251948" y="3230138"/>
                </a:cubicBezTo>
                <a:cubicBezTo>
                  <a:pt x="2248138" y="3229949"/>
                  <a:pt x="2244137" y="3229949"/>
                  <a:pt x="2240710" y="3228614"/>
                </a:cubicBezTo>
                <a:cubicBezTo>
                  <a:pt x="2218229" y="3220422"/>
                  <a:pt x="2198608" y="3223090"/>
                  <a:pt x="2179556" y="3238711"/>
                </a:cubicBezTo>
                <a:cubicBezTo>
                  <a:pt x="2171173" y="3245569"/>
                  <a:pt x="2159743" y="3249189"/>
                  <a:pt x="2149267" y="3252999"/>
                </a:cubicBezTo>
                <a:cubicBezTo>
                  <a:pt x="2133834" y="3258715"/>
                  <a:pt x="2118023" y="3264239"/>
                  <a:pt x="2102021" y="3267859"/>
                </a:cubicBezTo>
                <a:cubicBezTo>
                  <a:pt x="2086208" y="3271288"/>
                  <a:pt x="2069254" y="3276049"/>
                  <a:pt x="2054013" y="3273384"/>
                </a:cubicBezTo>
                <a:cubicBezTo>
                  <a:pt x="2026581" y="3268622"/>
                  <a:pt x="2000479" y="3257953"/>
                  <a:pt x="1973429" y="3250903"/>
                </a:cubicBezTo>
                <a:cubicBezTo>
                  <a:pt x="1964094" y="3248426"/>
                  <a:pt x="1953806" y="3248809"/>
                  <a:pt x="1944092" y="3248617"/>
                </a:cubicBezTo>
                <a:cubicBezTo>
                  <a:pt x="1921800" y="3248047"/>
                  <a:pt x="1898940" y="3253571"/>
                  <a:pt x="1878748" y="3237759"/>
                </a:cubicBezTo>
                <a:cubicBezTo>
                  <a:pt x="1860079" y="3222899"/>
                  <a:pt x="1841216" y="3227280"/>
                  <a:pt x="1821596" y="3238520"/>
                </a:cubicBezTo>
                <a:cubicBezTo>
                  <a:pt x="1807497" y="3246522"/>
                  <a:pt x="1791496" y="3252809"/>
                  <a:pt x="1775684" y="3255857"/>
                </a:cubicBezTo>
                <a:cubicBezTo>
                  <a:pt x="1753965" y="3260047"/>
                  <a:pt x="1732439" y="3261763"/>
                  <a:pt x="1709006" y="3259285"/>
                </a:cubicBezTo>
                <a:cubicBezTo>
                  <a:pt x="1692431" y="3257571"/>
                  <a:pt x="1678904" y="3256809"/>
                  <a:pt x="1665950" y="3246713"/>
                </a:cubicBezTo>
                <a:cubicBezTo>
                  <a:pt x="1663856" y="3245189"/>
                  <a:pt x="1660046" y="3244807"/>
                  <a:pt x="1657188" y="3244999"/>
                </a:cubicBezTo>
                <a:cubicBezTo>
                  <a:pt x="1619658" y="3248237"/>
                  <a:pt x="1582510" y="3246522"/>
                  <a:pt x="1544598" y="3244234"/>
                </a:cubicBezTo>
                <a:cubicBezTo>
                  <a:pt x="1496403" y="3241189"/>
                  <a:pt x="1445725" y="3250141"/>
                  <a:pt x="1404006" y="3282146"/>
                </a:cubicBezTo>
                <a:cubicBezTo>
                  <a:pt x="1397909" y="3286910"/>
                  <a:pt x="1388765" y="3289005"/>
                  <a:pt x="1380762" y="3290149"/>
                </a:cubicBezTo>
                <a:cubicBezTo>
                  <a:pt x="1343044" y="3295101"/>
                  <a:pt x="1305132" y="3298530"/>
                  <a:pt x="1267411" y="3304055"/>
                </a:cubicBezTo>
                <a:cubicBezTo>
                  <a:pt x="1246837" y="3307103"/>
                  <a:pt x="1225310" y="3309770"/>
                  <a:pt x="1206641" y="3318153"/>
                </a:cubicBezTo>
                <a:cubicBezTo>
                  <a:pt x="1188354" y="3326343"/>
                  <a:pt x="1173681" y="3336059"/>
                  <a:pt x="1162823" y="3318915"/>
                </a:cubicBezTo>
                <a:cubicBezTo>
                  <a:pt x="1143394" y="3328059"/>
                  <a:pt x="1126437" y="3335680"/>
                  <a:pt x="1109865" y="3343870"/>
                </a:cubicBezTo>
                <a:cubicBezTo>
                  <a:pt x="1103767" y="3346918"/>
                  <a:pt x="1098623" y="3351872"/>
                  <a:pt x="1092527" y="3354730"/>
                </a:cubicBezTo>
                <a:cubicBezTo>
                  <a:pt x="1086048" y="3357778"/>
                  <a:pt x="1078810" y="3359682"/>
                  <a:pt x="1071762" y="3361207"/>
                </a:cubicBezTo>
                <a:cubicBezTo>
                  <a:pt x="1040327" y="3368065"/>
                  <a:pt x="1008894" y="3374351"/>
                  <a:pt x="977653" y="3381782"/>
                </a:cubicBezTo>
                <a:cubicBezTo>
                  <a:pt x="971554" y="3383305"/>
                  <a:pt x="966411" y="3389401"/>
                  <a:pt x="960887" y="3393401"/>
                </a:cubicBezTo>
                <a:cubicBezTo>
                  <a:pt x="957266" y="3396070"/>
                  <a:pt x="953648" y="3400070"/>
                  <a:pt x="949646" y="3400642"/>
                </a:cubicBezTo>
                <a:cubicBezTo>
                  <a:pt x="919165" y="3405214"/>
                  <a:pt x="888877" y="3410549"/>
                  <a:pt x="858205" y="3412834"/>
                </a:cubicBezTo>
                <a:cubicBezTo>
                  <a:pt x="832486" y="3414738"/>
                  <a:pt x="807719" y="3414168"/>
                  <a:pt x="801053" y="3447315"/>
                </a:cubicBezTo>
                <a:cubicBezTo>
                  <a:pt x="799909" y="3453032"/>
                  <a:pt x="791717" y="3459128"/>
                  <a:pt x="785432" y="3461984"/>
                </a:cubicBezTo>
                <a:cubicBezTo>
                  <a:pt x="767524" y="3470176"/>
                  <a:pt x="748471" y="3475701"/>
                  <a:pt x="730754" y="3484082"/>
                </a:cubicBezTo>
                <a:cubicBezTo>
                  <a:pt x="672650" y="3512088"/>
                  <a:pt x="611880" y="3529805"/>
                  <a:pt x="546917" y="3526566"/>
                </a:cubicBezTo>
                <a:cubicBezTo>
                  <a:pt x="526724" y="3525614"/>
                  <a:pt x="507102" y="3515326"/>
                  <a:pt x="494337" y="3511515"/>
                </a:cubicBezTo>
                <a:cubicBezTo>
                  <a:pt x="457572" y="3526566"/>
                  <a:pt x="426709" y="3541045"/>
                  <a:pt x="394511" y="3551903"/>
                </a:cubicBezTo>
                <a:cubicBezTo>
                  <a:pt x="366127" y="3561619"/>
                  <a:pt x="336408" y="3567715"/>
                  <a:pt x="307259" y="3574763"/>
                </a:cubicBezTo>
                <a:cubicBezTo>
                  <a:pt x="296590" y="3577432"/>
                  <a:pt x="285732" y="3578955"/>
                  <a:pt x="274873" y="3580290"/>
                </a:cubicBezTo>
                <a:cubicBezTo>
                  <a:pt x="240965" y="3584480"/>
                  <a:pt x="205529" y="3574384"/>
                  <a:pt x="172384" y="3590386"/>
                </a:cubicBezTo>
                <a:cubicBezTo>
                  <a:pt x="155046" y="3598768"/>
                  <a:pt x="137898" y="3608865"/>
                  <a:pt x="119613" y="3613247"/>
                </a:cubicBezTo>
                <a:cubicBezTo>
                  <a:pt x="99990" y="3618009"/>
                  <a:pt x="80794" y="3625439"/>
                  <a:pt x="61197" y="3630750"/>
                </a:cubicBezTo>
                <a:lnTo>
                  <a:pt x="544" y="3635521"/>
                </a:lnTo>
                <a:lnTo>
                  <a:pt x="544" y="3508282"/>
                </a:lnTo>
                <a:lnTo>
                  <a:pt x="0" y="3508282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857610"/>
            <a:ext cx="12191456" cy="2849976"/>
            <a:chOff x="476" y="-3923157"/>
            <a:chExt cx="10667524" cy="2493729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64C0387E-247F-43FB-AD89-648EB181A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7712" y="-359923"/>
            <a:ext cx="12951123" cy="188441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57448B-D349-448C-B7B6-A388CAB01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Bodoni MT Condensed"/>
                <a:ea typeface="+mj-lt"/>
                <a:cs typeface="+mj-lt"/>
              </a:rPr>
              <a:t>Flora In Poland</a:t>
            </a:r>
            <a:endParaRPr lang="en-US" b="1">
              <a:latin typeface="Bodoni MT Condense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39152E-6141-43C6-AEBC-28B70D9A1F4C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C7C6D4-D339-4814-8325-E213328B2774}"/>
              </a:ext>
            </a:extLst>
          </p:cNvPr>
          <p:cNvSpPr txBox="1"/>
          <p:nvPr/>
        </p:nvSpPr>
        <p:spPr>
          <a:xfrm>
            <a:off x="483080" y="2740325"/>
            <a:ext cx="4612256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>
                <a:latin typeface="Bodoni MT Condensed"/>
              </a:rPr>
              <a:t>Poland is very diverse and rich in flora. There are many plants here that purify the air and please the eye.</a:t>
            </a:r>
          </a:p>
        </p:txBody>
      </p:sp>
      <p:pic>
        <p:nvPicPr>
          <p:cNvPr id="6" name="Picture 6" descr="A picture containing grass, tree, outdoor, plant&#10;&#10;Description automatically generated">
            <a:extLst>
              <a:ext uri="{FF2B5EF4-FFF2-40B4-BE49-F238E27FC236}">
                <a16:creationId xmlns:a16="http://schemas.microsoft.com/office/drawing/2014/main" id="{4E868037-556C-47AD-87C7-2A385D206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250" y="1998860"/>
            <a:ext cx="5733690" cy="464307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655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0BB60AF2-D89E-4806-A478-0CB2F83C3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9524" y="-345545"/>
            <a:ext cx="12951123" cy="182690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8CE334-A1DD-47A9-A871-37D619A82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Bodoni MT Condensed"/>
                <a:ea typeface="+mj-lt"/>
                <a:cs typeface="+mj-lt"/>
              </a:rPr>
              <a:t>Types Of Forests</a:t>
            </a:r>
            <a:endParaRPr lang="en-US" b="1" err="1">
              <a:latin typeface="Bodoni MT Condense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961B20-7C5A-4471-9332-DE93188877DA}"/>
              </a:ext>
            </a:extLst>
          </p:cNvPr>
          <p:cNvSpPr txBox="1"/>
          <p:nvPr/>
        </p:nvSpPr>
        <p:spPr>
          <a:xfrm>
            <a:off x="368061" y="2711571"/>
            <a:ext cx="6337540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>
                <a:latin typeface="Bodoni MT Condensed"/>
              </a:rPr>
              <a:t>In Poland, we divide forests into three types</a:t>
            </a:r>
          </a:p>
          <a:p>
            <a:r>
              <a:rPr lang="en-US" sz="4000">
                <a:latin typeface="Bodoni MT Condensed"/>
              </a:rPr>
              <a:t>-mainly coniferous forests</a:t>
            </a:r>
          </a:p>
          <a:p>
            <a:r>
              <a:rPr lang="en-US" sz="4000">
                <a:latin typeface="Bodoni MT Condensed"/>
              </a:rPr>
              <a:t>- mixed forests</a:t>
            </a:r>
          </a:p>
          <a:p>
            <a:r>
              <a:rPr lang="en-US" sz="4000">
                <a:latin typeface="Bodoni MT Condensed"/>
              </a:rPr>
              <a:t>-deciduous forests</a:t>
            </a:r>
          </a:p>
        </p:txBody>
      </p:sp>
      <p:pic>
        <p:nvPicPr>
          <p:cNvPr id="3" name="Picture 6" descr="A picture containing tree, outdoor, sky, water&#10;&#10;Description automatically generated">
            <a:extLst>
              <a:ext uri="{FF2B5EF4-FFF2-40B4-BE49-F238E27FC236}">
                <a16:creationId xmlns:a16="http://schemas.microsoft.com/office/drawing/2014/main" id="{320D1B49-A97D-41D5-9965-3DA05214E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608" y="2282359"/>
            <a:ext cx="5934973" cy="3601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901441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7B58ABBC-1830-49E6-B2EF-E46792994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637" y="4844679"/>
            <a:ext cx="12634820" cy="20138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3AE46576-7684-4348-A548-126ED75F2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8" y="2529924"/>
            <a:ext cx="12620443" cy="20138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DE22AC3-AF9B-4C82-BDF2-55283F495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780B3C58-832D-402A-8442-122CF3396BDE}"/>
              </a:ext>
            </a:extLst>
          </p:cNvPr>
          <p:cNvSpPr/>
          <p:nvPr/>
        </p:nvSpPr>
        <p:spPr>
          <a:xfrm>
            <a:off x="2876" y="-4313"/>
            <a:ext cx="12191998" cy="1682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CB4C844-2DC1-43FC-A02E-D085C3FBE5F1}"/>
              </a:ext>
            </a:extLst>
          </p:cNvPr>
          <p:cNvSpPr txBox="1"/>
          <p:nvPr/>
        </p:nvSpPr>
        <p:spPr>
          <a:xfrm>
            <a:off x="1100407" y="712219"/>
            <a:ext cx="656757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4800" err="1">
                <a:latin typeface="Bodoni MT Poster Compressed"/>
              </a:rPr>
              <a:t>Trees</a:t>
            </a:r>
            <a:r>
              <a:rPr lang="pl-PL" sz="4800">
                <a:latin typeface="Bodoni MT Poster Compressed"/>
              </a:rPr>
              <a:t> in </a:t>
            </a:r>
            <a:r>
              <a:rPr lang="pl-PL" sz="4800" err="1">
                <a:latin typeface="Bodoni MT Poster Compressed"/>
              </a:rPr>
              <a:t>forest</a:t>
            </a:r>
            <a:endParaRPr lang="pl-PL" sz="4800" err="1">
              <a:latin typeface="Bodoni MT Poster Compressed"/>
              <a:cs typeface="Calibri"/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E8C743AB-CA40-4108-9289-385BA065496E}"/>
              </a:ext>
            </a:extLst>
          </p:cNvPr>
          <p:cNvSpPr/>
          <p:nvPr/>
        </p:nvSpPr>
        <p:spPr>
          <a:xfrm>
            <a:off x="1079" y="1704795"/>
            <a:ext cx="12191998" cy="17252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495DE58-9C85-4B37-A1D6-A677A9D5BF17}"/>
              </a:ext>
            </a:extLst>
          </p:cNvPr>
          <p:cNvSpPr txBox="1"/>
          <p:nvPr/>
        </p:nvSpPr>
        <p:spPr>
          <a:xfrm>
            <a:off x="1345721" y="2222739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Bodoni MT"/>
                <a:ea typeface="+mn-lt"/>
                <a:cs typeface="+mn-lt"/>
              </a:rPr>
              <a:t>Birch</a:t>
            </a:r>
            <a:endParaRPr lang="en-US" sz="2400">
              <a:solidFill>
                <a:srgbClr val="000000"/>
              </a:solidFill>
              <a:latin typeface="Bodoni MT"/>
              <a:ea typeface="Roboto"/>
              <a:cs typeface="Calibri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884B9CC-B6FD-4CC2-9204-B4CA822603C6}"/>
              </a:ext>
            </a:extLst>
          </p:cNvPr>
          <p:cNvSpPr txBox="1"/>
          <p:nvPr/>
        </p:nvSpPr>
        <p:spPr>
          <a:xfrm>
            <a:off x="5572664" y="2222739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222222"/>
                </a:solidFill>
                <a:latin typeface="Bodoni MT"/>
                <a:ea typeface="Roboto"/>
              </a:rPr>
              <a:t>Oak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13B5A27-1F96-428A-A47E-CAC844CF5EDD}"/>
              </a:ext>
            </a:extLst>
          </p:cNvPr>
          <p:cNvSpPr txBox="1"/>
          <p:nvPr/>
        </p:nvSpPr>
        <p:spPr>
          <a:xfrm>
            <a:off x="9583947" y="2136475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Bodoni MT"/>
                <a:ea typeface="+mn-lt"/>
                <a:cs typeface="+mn-lt"/>
              </a:rPr>
              <a:t>Beech</a:t>
            </a:r>
            <a:endParaRPr lang="en-US" sz="2400" b="1">
              <a:solidFill>
                <a:srgbClr val="222222"/>
              </a:solidFill>
              <a:latin typeface="Bodoni MT"/>
              <a:ea typeface="Roboto"/>
              <a:cs typeface="Calibri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7E758FC-ECA0-4598-BCB8-478E97137DC0}"/>
              </a:ext>
            </a:extLst>
          </p:cNvPr>
          <p:cNvSpPr txBox="1"/>
          <p:nvPr/>
        </p:nvSpPr>
        <p:spPr>
          <a:xfrm>
            <a:off x="382437" y="5026324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Bodoni MT"/>
                <a:ea typeface="+mn-lt"/>
                <a:cs typeface="+mn-lt"/>
              </a:rPr>
              <a:t>spruce</a:t>
            </a:r>
            <a:endParaRPr lang="en-US" sz="2400" b="1">
              <a:solidFill>
                <a:srgbClr val="222222"/>
              </a:solidFill>
              <a:latin typeface="Bodoni MT"/>
              <a:ea typeface="Roboto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6D02362-5F37-414C-ADB6-3F80246B5BA6}"/>
              </a:ext>
            </a:extLst>
          </p:cNvPr>
          <p:cNvSpPr txBox="1"/>
          <p:nvPr/>
        </p:nvSpPr>
        <p:spPr>
          <a:xfrm>
            <a:off x="4436853" y="5256361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Bodoni MT"/>
                <a:ea typeface="+mn-lt"/>
                <a:cs typeface="+mn-lt"/>
              </a:rPr>
              <a:t>pine</a:t>
            </a:r>
            <a:endParaRPr lang="en-US" sz="2400" b="1">
              <a:solidFill>
                <a:srgbClr val="222222"/>
              </a:solidFill>
              <a:latin typeface="Bodoni MT"/>
              <a:ea typeface="Roboto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DD40C8C-4B79-4553-B628-AB2350DB9245}"/>
              </a:ext>
            </a:extLst>
          </p:cNvPr>
          <p:cNvSpPr txBox="1"/>
          <p:nvPr/>
        </p:nvSpPr>
        <p:spPr>
          <a:xfrm>
            <a:off x="8721306" y="5256361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Bodoni MT"/>
                <a:ea typeface="+mn-lt"/>
                <a:cs typeface="+mn-lt"/>
              </a:rPr>
              <a:t>larch</a:t>
            </a:r>
            <a:endParaRPr lang="en-US" sz="2400" b="1">
              <a:solidFill>
                <a:srgbClr val="222222"/>
              </a:solidFill>
              <a:latin typeface="Bodoni MT"/>
              <a:ea typeface="Roboto"/>
            </a:endParaRPr>
          </a:p>
        </p:txBody>
      </p:sp>
      <p:pic>
        <p:nvPicPr>
          <p:cNvPr id="12" name="Obraz 12" descr="Obraz zawierający drzewo, zewnętrzne, roślina, brzoza&#10;&#10;Opis wygenerowany automatycznie">
            <a:extLst>
              <a:ext uri="{FF2B5EF4-FFF2-40B4-BE49-F238E27FC236}">
                <a16:creationId xmlns:a16="http://schemas.microsoft.com/office/drawing/2014/main" id="{A6E1F7BB-94EC-4A96-A4A4-DBF641511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38" y="2599427"/>
            <a:ext cx="3203274" cy="16303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Obraz 13" descr="Obraz zawierający niebo, zewnętrzne, drzewo, trawa&#10;&#10;Opis wygenerowany automatycznie">
            <a:extLst>
              <a:ext uri="{FF2B5EF4-FFF2-40B4-BE49-F238E27FC236}">
                <a16:creationId xmlns:a16="http://schemas.microsoft.com/office/drawing/2014/main" id="{C8B753D1-1397-4ADC-BCE5-1C2E12F65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340" y="2600505"/>
            <a:ext cx="2659811" cy="1743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Obraz 14" descr="Obraz zawierający drzewo, trawa, zewnętrzne, roślina&#10;&#10;Opis wygenerowany automatycznie">
            <a:extLst>
              <a:ext uri="{FF2B5EF4-FFF2-40B4-BE49-F238E27FC236}">
                <a16:creationId xmlns:a16="http://schemas.microsoft.com/office/drawing/2014/main" id="{DE0A4D66-E7A5-4D4E-8AE1-BF79D71BC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0085" y="2593764"/>
            <a:ext cx="1915603" cy="1871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Obraz 15" descr="Obraz zawierający zewnętrzne, drzewo, niebo, śnieg&#10;&#10;Opis wygenerowany automatycznie">
            <a:extLst>
              <a:ext uri="{FF2B5EF4-FFF2-40B4-BE49-F238E27FC236}">
                <a16:creationId xmlns:a16="http://schemas.microsoft.com/office/drawing/2014/main" id="{09543AB1-B153-4420-BC40-D5DD865076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5757" y="4874643"/>
            <a:ext cx="1459842" cy="2011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Obraz 16" descr="Obraz zawierający drzewo, zewnętrzne, trawa, roślina iglasta&#10;&#10;Opis wygenerowany automatycznie">
            <a:extLst>
              <a:ext uri="{FF2B5EF4-FFF2-40B4-BE49-F238E27FC236}">
                <a16:creationId xmlns:a16="http://schemas.microsoft.com/office/drawing/2014/main" id="{D1B74485-DD8E-4938-8C4D-318DC44732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4464" y="4851011"/>
            <a:ext cx="1527415" cy="21592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Obraz 17" descr="Obraz zawierający trawa, zewnętrzne, roślina, drzewo&#10;&#10;Opis wygenerowany automatycznie">
            <a:extLst>
              <a:ext uri="{FF2B5EF4-FFF2-40B4-BE49-F238E27FC236}">
                <a16:creationId xmlns:a16="http://schemas.microsoft.com/office/drawing/2014/main" id="{A1578931-CA5A-4115-A05A-9319506E1C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0840" y="4851011"/>
            <a:ext cx="1354887" cy="20011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7364917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>
            <a:extLst>
              <a:ext uri="{FF2B5EF4-FFF2-40B4-BE49-F238E27FC236}">
                <a16:creationId xmlns:a16="http://schemas.microsoft.com/office/drawing/2014/main" id="{F51D046B-EA8B-434B-A2D1-125D9E1EBF3D}"/>
              </a:ext>
            </a:extLst>
          </p:cNvPr>
          <p:cNvSpPr/>
          <p:nvPr/>
        </p:nvSpPr>
        <p:spPr>
          <a:xfrm>
            <a:off x="-11501" y="3187461"/>
            <a:ext cx="12206375" cy="26022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2DB715B-AC8C-446E-AE09-ACEB464B8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>
                <a:cs typeface="Calibri Light"/>
              </a:rPr>
              <a:t>Spring </a:t>
            </a:r>
            <a:r>
              <a:rPr lang="pl-PL" err="1">
                <a:cs typeface="Calibri Light"/>
              </a:rPr>
              <a:t>Plants</a:t>
            </a:r>
            <a:endParaRPr lang="pl-PL" err="1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9CBC2B4C-013A-48FC-9F3B-499E80B7C5B0}"/>
              </a:ext>
            </a:extLst>
          </p:cNvPr>
          <p:cNvSpPr/>
          <p:nvPr/>
        </p:nvSpPr>
        <p:spPr>
          <a:xfrm>
            <a:off x="-2673" y="4011"/>
            <a:ext cx="12191998" cy="15507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6600">
                <a:solidFill>
                  <a:schemeClr val="tx1"/>
                </a:solidFill>
                <a:latin typeface="Bodoni MT"/>
                <a:cs typeface="Calibri"/>
              </a:rPr>
              <a:t>  </a:t>
            </a:r>
            <a:r>
              <a:rPr lang="pl-PL" sz="4800">
                <a:solidFill>
                  <a:schemeClr val="tx1"/>
                </a:solidFill>
                <a:latin typeface="Bodoni MT Poster Compressed"/>
                <a:cs typeface="Calibri"/>
              </a:rPr>
              <a:t>Spring </a:t>
            </a:r>
            <a:r>
              <a:rPr lang="pl-PL" sz="4800" err="1">
                <a:solidFill>
                  <a:schemeClr val="tx1"/>
                </a:solidFill>
                <a:latin typeface="Bodoni MT Poster Compressed"/>
                <a:cs typeface="Calibri"/>
              </a:rPr>
              <a:t>plants</a:t>
            </a:r>
            <a:endParaRPr lang="pl-PL" sz="4800">
              <a:solidFill>
                <a:schemeClr val="tx1"/>
              </a:solidFill>
              <a:latin typeface="Bodoni MT Poster Compressed"/>
              <a:cs typeface="Calibri"/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C031452C-74FA-481D-BBD1-261C1042329F}"/>
              </a:ext>
            </a:extLst>
          </p:cNvPr>
          <p:cNvSpPr/>
          <p:nvPr/>
        </p:nvSpPr>
        <p:spPr>
          <a:xfrm>
            <a:off x="6517" y="1550570"/>
            <a:ext cx="12191999" cy="1336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EFAFB84-14C8-4171-B5FF-15A3F8D2CF88}"/>
              </a:ext>
            </a:extLst>
          </p:cNvPr>
          <p:cNvSpPr txBox="1"/>
          <p:nvPr/>
        </p:nvSpPr>
        <p:spPr>
          <a:xfrm>
            <a:off x="1276104" y="2391232"/>
            <a:ext cx="482867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l-PL" sz="3200" err="1">
                <a:latin typeface="Bodoni MT Poster Compressed"/>
                <a:ea typeface="+mn-lt"/>
                <a:cs typeface="+mn-lt"/>
              </a:rPr>
              <a:t>Crocus</a:t>
            </a:r>
            <a:endParaRPr lang="pl-PL" sz="3200" err="1">
              <a:latin typeface="Bodoni MT Poster Compressed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2AC2922-750C-473F-BA17-14D4DB5B0F3F}"/>
              </a:ext>
            </a:extLst>
          </p:cNvPr>
          <p:cNvSpPr txBox="1"/>
          <p:nvPr/>
        </p:nvSpPr>
        <p:spPr>
          <a:xfrm>
            <a:off x="8890918" y="2569925"/>
            <a:ext cx="27432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3000" err="1">
                <a:ea typeface="+mn-lt"/>
                <a:cs typeface="+mn-lt"/>
              </a:rPr>
              <a:t>I</a:t>
            </a:r>
            <a:r>
              <a:rPr lang="pl-PL" sz="3000" err="1">
                <a:latin typeface="Bodoni MT Poster Compressed"/>
                <a:ea typeface="+mn-lt"/>
                <a:cs typeface="+mn-lt"/>
              </a:rPr>
              <a:t>ris</a:t>
            </a:r>
            <a:r>
              <a:rPr lang="pl-PL" sz="3000">
                <a:latin typeface="Bodoni MT Poster Compressed"/>
                <a:ea typeface="+mn-lt"/>
                <a:cs typeface="+mn-lt"/>
              </a:rPr>
              <a:t> </a:t>
            </a:r>
            <a:r>
              <a:rPr lang="pl-PL" sz="3000" err="1">
                <a:latin typeface="Bodoni MT Poster Compressed"/>
                <a:ea typeface="+mn-lt"/>
                <a:cs typeface="+mn-lt"/>
              </a:rPr>
              <a:t>veined</a:t>
            </a:r>
            <a:endParaRPr lang="pl-PL" sz="3000" err="1">
              <a:latin typeface="Bodoni MT Poster Compressed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2589327-4196-46D7-A766-C56C4D8E0E19}"/>
              </a:ext>
            </a:extLst>
          </p:cNvPr>
          <p:cNvSpPr txBox="1"/>
          <p:nvPr/>
        </p:nvSpPr>
        <p:spPr>
          <a:xfrm>
            <a:off x="5003592" y="2478474"/>
            <a:ext cx="27432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l-PL" sz="3000" err="1">
                <a:latin typeface="Bodoni MT Poster Compressed"/>
                <a:ea typeface="+mn-lt"/>
                <a:cs typeface="+mn-lt"/>
              </a:rPr>
              <a:t>snowdrop</a:t>
            </a:r>
            <a:endParaRPr lang="pl-PL" sz="3000" err="1">
              <a:latin typeface="Bodoni MT Poster Compressed"/>
            </a:endParaRPr>
          </a:p>
        </p:txBody>
      </p:sp>
      <p:pic>
        <p:nvPicPr>
          <p:cNvPr id="4" name="Obraz 8" descr="Obraz zawierający roślina, kwiat, staw, bukiet&#10;&#10;Opis wygenerowany automatycznie">
            <a:extLst>
              <a:ext uri="{FF2B5EF4-FFF2-40B4-BE49-F238E27FC236}">
                <a16:creationId xmlns:a16="http://schemas.microsoft.com/office/drawing/2014/main" id="{7DE90538-7BD5-4AAC-9A1F-F74C0A228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55" y="3342471"/>
            <a:ext cx="3476445" cy="23296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Obraz 9">
            <a:extLst>
              <a:ext uri="{FF2B5EF4-FFF2-40B4-BE49-F238E27FC236}">
                <a16:creationId xmlns:a16="http://schemas.microsoft.com/office/drawing/2014/main" id="{233733EA-1DC0-4069-9324-A6BA3498D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664" y="3428735"/>
            <a:ext cx="3303916" cy="22290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Obraz 10" descr="Obraz zawierający roślina, kwiat&#10;&#10;Opis wygenerowany automatycznie">
            <a:extLst>
              <a:ext uri="{FF2B5EF4-FFF2-40B4-BE49-F238E27FC236}">
                <a16:creationId xmlns:a16="http://schemas.microsoft.com/office/drawing/2014/main" id="{4D7D3831-DE07-43D4-A807-E841B034C2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6815" y="3457490"/>
            <a:ext cx="3145766" cy="21140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5547DB5-4E53-47DC-A1EC-FDD5D4BB48B4}"/>
              </a:ext>
            </a:extLst>
          </p:cNvPr>
          <p:cNvSpPr txBox="1"/>
          <p:nvPr/>
        </p:nvSpPr>
        <p:spPr>
          <a:xfrm>
            <a:off x="1316966" y="203583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l-PL"/>
              <a:t>Krokus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5B1916E-FC2C-4317-AB53-740C1BAA8A1C}"/>
              </a:ext>
            </a:extLst>
          </p:cNvPr>
          <p:cNvSpPr txBox="1"/>
          <p:nvPr/>
        </p:nvSpPr>
        <p:spPr>
          <a:xfrm>
            <a:off x="4881653" y="203493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l-PL"/>
              <a:t>Przebiśnieg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E55A560-F408-4273-831B-FE3E3F6DC707}"/>
              </a:ext>
            </a:extLst>
          </p:cNvPr>
          <p:cNvSpPr txBox="1"/>
          <p:nvPr/>
        </p:nvSpPr>
        <p:spPr>
          <a:xfrm>
            <a:off x="8764438" y="2122098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Irys żyłkowany</a:t>
            </a:r>
            <a:endParaRPr lang="pl-PL"/>
          </a:p>
          <a:p>
            <a:endParaRPr lang="en-US" b="1">
              <a:solidFill>
                <a:srgbClr val="222222"/>
              </a:solidFill>
              <a:latin typeface="Roboto"/>
              <a:ea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50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>
            <a:extLst>
              <a:ext uri="{FF2B5EF4-FFF2-40B4-BE49-F238E27FC236}">
                <a16:creationId xmlns:a16="http://schemas.microsoft.com/office/drawing/2014/main" id="{D4037BB9-C2E4-4466-B375-FE1512099E0E}"/>
              </a:ext>
            </a:extLst>
          </p:cNvPr>
          <p:cNvSpPr/>
          <p:nvPr/>
        </p:nvSpPr>
        <p:spPr>
          <a:xfrm>
            <a:off x="179" y="3026613"/>
            <a:ext cx="12191999" cy="27604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1AEEC55-1B7A-40CE-AEE6-658EDAD92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F9BF3840-9ED2-4CD4-AE45-1296103BBB72}"/>
              </a:ext>
            </a:extLst>
          </p:cNvPr>
          <p:cNvSpPr/>
          <p:nvPr/>
        </p:nvSpPr>
        <p:spPr>
          <a:xfrm>
            <a:off x="2876" y="-4313"/>
            <a:ext cx="12191998" cy="17252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438CC70F-5081-4572-83C1-7AC5B90CE280}"/>
              </a:ext>
            </a:extLst>
          </p:cNvPr>
          <p:cNvSpPr/>
          <p:nvPr/>
        </p:nvSpPr>
        <p:spPr>
          <a:xfrm>
            <a:off x="1977" y="1720071"/>
            <a:ext cx="12191998" cy="1437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5D33A10-3D9B-42EA-9ECC-084A3B3583F9}"/>
              </a:ext>
            </a:extLst>
          </p:cNvPr>
          <p:cNvSpPr txBox="1"/>
          <p:nvPr/>
        </p:nvSpPr>
        <p:spPr>
          <a:xfrm>
            <a:off x="1013245" y="524414"/>
            <a:ext cx="561867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6000" err="1">
                <a:latin typeface="Bodoni MT Poster Compressed"/>
              </a:rPr>
              <a:t>Summer</a:t>
            </a:r>
            <a:r>
              <a:rPr lang="pl-PL" sz="6000">
                <a:latin typeface="Bodoni MT Poster Compressed"/>
              </a:rPr>
              <a:t> </a:t>
            </a:r>
            <a:r>
              <a:rPr lang="pl-PL" sz="6000" err="1">
                <a:latin typeface="Bodoni MT Poster Compressed"/>
              </a:rPr>
              <a:t>plants</a:t>
            </a:r>
            <a:endParaRPr lang="pl-PL" sz="6000">
              <a:latin typeface="Bodoni MT Poster Compressed"/>
            </a:endParaRPr>
          </a:p>
        </p:txBody>
      </p:sp>
      <p:pic>
        <p:nvPicPr>
          <p:cNvPr id="8" name="Obraz 8" descr="Obraz zawierający roślina, kwiat, wiatraczek, niezapominajka&#10;&#10;Opis wygenerowany automatycznie">
            <a:extLst>
              <a:ext uri="{FF2B5EF4-FFF2-40B4-BE49-F238E27FC236}">
                <a16:creationId xmlns:a16="http://schemas.microsoft.com/office/drawing/2014/main" id="{F2328CD9-BDC5-43C3-8C5A-6991934AE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325" y="3074860"/>
            <a:ext cx="3361426" cy="22754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Obraz 9" descr="Obraz zawierający roślina, kwiat, różowy, czerwony&#10;&#10;Opis wygenerowany automatycznie">
            <a:extLst>
              <a:ext uri="{FF2B5EF4-FFF2-40B4-BE49-F238E27FC236}">
                <a16:creationId xmlns:a16="http://schemas.microsoft.com/office/drawing/2014/main" id="{6DF9C6D1-1E7F-40E0-A53E-681094B6B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65361" y="2729329"/>
            <a:ext cx="2311881" cy="32396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Obraz 10" descr="Obraz zawierający trawa, kwiat, roślina, zewnętrzne&#10;&#10;Opis wygenerowany automatycznie">
            <a:extLst>
              <a:ext uri="{FF2B5EF4-FFF2-40B4-BE49-F238E27FC236}">
                <a16:creationId xmlns:a16="http://schemas.microsoft.com/office/drawing/2014/main" id="{AF282F82-0B84-42F7-B501-E7A3A5DD67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4325" y="3280601"/>
            <a:ext cx="3361426" cy="22664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3218E24-0EE7-4BD5-A6F0-E4B4734C569D}"/>
              </a:ext>
            </a:extLst>
          </p:cNvPr>
          <p:cNvSpPr txBox="1"/>
          <p:nvPr/>
        </p:nvSpPr>
        <p:spPr>
          <a:xfrm>
            <a:off x="536096" y="2462662"/>
            <a:ext cx="3375803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3000" err="1">
                <a:latin typeface="Bodoni MT Condensed"/>
                <a:ea typeface="+mn-lt"/>
                <a:cs typeface="+mn-lt"/>
              </a:rPr>
              <a:t>Pink</a:t>
            </a:r>
            <a:r>
              <a:rPr lang="pl-PL" sz="3000">
                <a:latin typeface="Bodoni MT Condensed"/>
                <a:ea typeface="+mn-lt"/>
                <a:cs typeface="+mn-lt"/>
              </a:rPr>
              <a:t> </a:t>
            </a:r>
            <a:r>
              <a:rPr lang="pl-PL" sz="3000" err="1">
                <a:latin typeface="Bodoni MT Condensed"/>
                <a:ea typeface="+mn-lt"/>
                <a:cs typeface="+mn-lt"/>
              </a:rPr>
              <a:t>Fairy</a:t>
            </a:r>
            <a:r>
              <a:rPr lang="pl-PL" sz="3000">
                <a:latin typeface="Bodoni MT Condensed"/>
                <a:ea typeface="+mn-lt"/>
                <a:cs typeface="+mn-lt"/>
              </a:rPr>
              <a:t> </a:t>
            </a:r>
            <a:r>
              <a:rPr lang="pl-PL" sz="3000" err="1">
                <a:latin typeface="Bodoni MT Condensed"/>
                <a:ea typeface="+mn-lt"/>
                <a:cs typeface="+mn-lt"/>
              </a:rPr>
              <a:t>ground</a:t>
            </a:r>
            <a:r>
              <a:rPr lang="pl-PL" sz="3000">
                <a:latin typeface="Bodoni MT Condensed"/>
                <a:ea typeface="+mn-lt"/>
                <a:cs typeface="+mn-lt"/>
              </a:rPr>
              <a:t> </a:t>
            </a:r>
            <a:r>
              <a:rPr lang="pl-PL" sz="3000" err="1">
                <a:latin typeface="Bodoni MT Condensed"/>
                <a:ea typeface="+mn-lt"/>
                <a:cs typeface="+mn-lt"/>
              </a:rPr>
              <a:t>cover</a:t>
            </a:r>
            <a:r>
              <a:rPr lang="pl-PL" sz="3000">
                <a:latin typeface="Bodoni MT Condensed"/>
                <a:ea typeface="+mn-lt"/>
                <a:cs typeface="+mn-lt"/>
              </a:rPr>
              <a:t> </a:t>
            </a:r>
            <a:r>
              <a:rPr lang="pl-PL" sz="3000" err="1">
                <a:latin typeface="Bodoni MT Condensed"/>
                <a:ea typeface="+mn-lt"/>
                <a:cs typeface="+mn-lt"/>
              </a:rPr>
              <a:t>rose</a:t>
            </a:r>
            <a:endParaRPr lang="pl-PL" sz="3000" err="1">
              <a:latin typeface="Bodoni MT Condensed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0F0F7E5-D019-4AED-8856-D77BA8B1AB92}"/>
              </a:ext>
            </a:extLst>
          </p:cNvPr>
          <p:cNvSpPr txBox="1"/>
          <p:nvPr/>
        </p:nvSpPr>
        <p:spPr>
          <a:xfrm>
            <a:off x="4733386" y="2519273"/>
            <a:ext cx="27432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600">
                <a:latin typeface="Bodoni MT Condensed"/>
                <a:ea typeface="+mn-lt"/>
                <a:cs typeface="+mn-lt"/>
              </a:rPr>
              <a:t>0</a:t>
            </a:r>
            <a:r>
              <a:rPr lang="pl-PL" sz="3000">
                <a:latin typeface="Bodoni MT Condensed"/>
                <a:ea typeface="+mn-lt"/>
                <a:cs typeface="+mn-lt"/>
              </a:rPr>
              <a:t>Three-colored </a:t>
            </a:r>
            <a:r>
              <a:rPr lang="pl-PL" sz="3000" err="1">
                <a:latin typeface="Bodoni MT Condensed"/>
                <a:ea typeface="+mn-lt"/>
                <a:cs typeface="+mn-lt"/>
              </a:rPr>
              <a:t>wolf</a:t>
            </a:r>
            <a:endParaRPr lang="pl-PL" sz="3000" err="1">
              <a:latin typeface="Bodoni MT Condensed"/>
              <a:cs typeface="Calibri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B0EB90FE-4BA8-4406-B6D1-1E8E4536661C}"/>
              </a:ext>
            </a:extLst>
          </p:cNvPr>
          <p:cNvSpPr txBox="1"/>
          <p:nvPr/>
        </p:nvSpPr>
        <p:spPr>
          <a:xfrm>
            <a:off x="8671883" y="2518374"/>
            <a:ext cx="27432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3000" err="1">
                <a:latin typeface="Bodoni MT Condensed"/>
                <a:ea typeface="+mn-lt"/>
                <a:cs typeface="+mn-lt"/>
              </a:rPr>
              <a:t>Cosmos</a:t>
            </a:r>
            <a:r>
              <a:rPr lang="pl-PL" sz="3000">
                <a:latin typeface="Bodoni MT Condensed"/>
                <a:ea typeface="+mn-lt"/>
                <a:cs typeface="+mn-lt"/>
              </a:rPr>
              <a:t> of </a:t>
            </a:r>
            <a:r>
              <a:rPr lang="pl-PL" sz="3000" err="1">
                <a:latin typeface="Bodoni MT Condensed"/>
                <a:ea typeface="+mn-lt"/>
                <a:cs typeface="+mn-lt"/>
              </a:rPr>
              <a:t>Onetki</a:t>
            </a:r>
            <a:endParaRPr lang="pl-PL" sz="3000" err="1">
              <a:latin typeface="Bodoni MT Condensed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83D82EAD-3584-4579-B9A4-9074E2C122D0}"/>
              </a:ext>
            </a:extLst>
          </p:cNvPr>
          <p:cNvSpPr txBox="1"/>
          <p:nvPr/>
        </p:nvSpPr>
        <p:spPr>
          <a:xfrm>
            <a:off x="1748287" y="209334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l-PL" dirty="0"/>
              <a:t>Róża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5F1B6131-95D7-4A8F-9018-F29CCC61D936}"/>
              </a:ext>
            </a:extLst>
          </p:cNvPr>
          <p:cNvSpPr txBox="1"/>
          <p:nvPr/>
        </p:nvSpPr>
        <p:spPr>
          <a:xfrm>
            <a:off x="4996671" y="209244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/>
              <a:t>Wilec trójbarwny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3B8EA1B9-C037-4CAA-9830-E2B53B97C21B}"/>
              </a:ext>
            </a:extLst>
          </p:cNvPr>
          <p:cNvSpPr txBox="1"/>
          <p:nvPr/>
        </p:nvSpPr>
        <p:spPr>
          <a:xfrm>
            <a:off x="8245056" y="201965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dirty="0"/>
              <a:t>Kosmos </a:t>
            </a:r>
            <a:r>
              <a:rPr lang="pl-PL" dirty="0" err="1"/>
              <a:t>onętek</a:t>
            </a:r>
            <a:endParaRPr lang="pl-PL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70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9FE2FB50-F2CD-4036-99AF-C028ADC3A050}"/>
              </a:ext>
            </a:extLst>
          </p:cNvPr>
          <p:cNvSpPr/>
          <p:nvPr/>
        </p:nvSpPr>
        <p:spPr>
          <a:xfrm>
            <a:off x="2876" y="3475008"/>
            <a:ext cx="12191998" cy="30048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EAF8751-CA27-4B08-9BD8-66E0A353A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DD450D9C-F09B-4ABB-A08D-9744834ED57E}"/>
              </a:ext>
            </a:extLst>
          </p:cNvPr>
          <p:cNvSpPr/>
          <p:nvPr/>
        </p:nvSpPr>
        <p:spPr>
          <a:xfrm>
            <a:off x="2876" y="-4313"/>
            <a:ext cx="12191998" cy="18115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377F367D-1D28-484B-AB2F-6AC564C9D9D9}"/>
              </a:ext>
            </a:extLst>
          </p:cNvPr>
          <p:cNvSpPr/>
          <p:nvPr/>
        </p:nvSpPr>
        <p:spPr>
          <a:xfrm>
            <a:off x="1977" y="1806335"/>
            <a:ext cx="12191998" cy="2156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A9207D2-7EE8-496E-A73E-B20D2560F847}"/>
              </a:ext>
            </a:extLst>
          </p:cNvPr>
          <p:cNvSpPr txBox="1"/>
          <p:nvPr/>
        </p:nvSpPr>
        <p:spPr>
          <a:xfrm>
            <a:off x="971909" y="483080"/>
            <a:ext cx="6006858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6600" err="1">
                <a:latin typeface="Bodoni MT Poster Compressed"/>
                <a:ea typeface="+mn-lt"/>
                <a:cs typeface="+mn-lt"/>
              </a:rPr>
              <a:t>Autumn</a:t>
            </a:r>
            <a:r>
              <a:rPr lang="pl-PL" sz="6600">
                <a:latin typeface="Bodoni MT"/>
                <a:ea typeface="+mn-lt"/>
                <a:cs typeface="+mn-lt"/>
              </a:rPr>
              <a:t> </a:t>
            </a:r>
            <a:r>
              <a:rPr lang="pl-PL" sz="6600" err="1">
                <a:latin typeface="Bodoni MT Poster Compressed"/>
                <a:ea typeface="+mn-lt"/>
                <a:cs typeface="+mn-lt"/>
              </a:rPr>
              <a:t>plants</a:t>
            </a:r>
            <a:endParaRPr lang="pl-PL" sz="6600" err="1">
              <a:latin typeface="Bodoni MT Poster Compressed"/>
              <a:cs typeface="Calibri" panose="020F0502020204030204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33B2EEA-C3DE-46DD-805F-84A8642C723F}"/>
              </a:ext>
            </a:extLst>
          </p:cNvPr>
          <p:cNvSpPr txBox="1"/>
          <p:nvPr/>
        </p:nvSpPr>
        <p:spPr>
          <a:xfrm>
            <a:off x="1518249" y="2927230"/>
            <a:ext cx="27432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latin typeface="Bodoni MT Condensed"/>
              </a:rPr>
              <a:t>Asters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1B83918-BD98-47BD-81AC-0F91EFC09719}"/>
              </a:ext>
            </a:extLst>
          </p:cNvPr>
          <p:cNvSpPr txBox="1"/>
          <p:nvPr/>
        </p:nvSpPr>
        <p:spPr>
          <a:xfrm>
            <a:off x="4422475" y="2927230"/>
            <a:ext cx="27432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latin typeface="Bodoni MT Condensed"/>
              </a:rPr>
              <a:t>flashing rudbeckia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5BBA915-5829-4BD9-A0D2-00F52860324E}"/>
              </a:ext>
            </a:extLst>
          </p:cNvPr>
          <p:cNvSpPr txBox="1"/>
          <p:nvPr/>
        </p:nvSpPr>
        <p:spPr>
          <a:xfrm>
            <a:off x="8016815" y="2927230"/>
            <a:ext cx="27432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err="1">
                <a:latin typeface="Bodoni MT Condensed"/>
              </a:rPr>
              <a:t>pumilum</a:t>
            </a:r>
            <a:r>
              <a:rPr lang="en-US" sz="3000">
                <a:latin typeface="Bodoni MT Condensed"/>
              </a:rPr>
              <a:t> </a:t>
            </a:r>
            <a:r>
              <a:rPr lang="en-US" sz="3000" err="1">
                <a:latin typeface="Bodoni MT Condensed"/>
              </a:rPr>
              <a:t>magnificum</a:t>
            </a:r>
            <a:endParaRPr lang="en-US" sz="3000" err="1">
              <a:latin typeface="Bodoni MT Condensed"/>
              <a:cs typeface="Calibri"/>
            </a:endParaRPr>
          </a:p>
        </p:txBody>
      </p:sp>
      <p:pic>
        <p:nvPicPr>
          <p:cNvPr id="9" name="Obraz 9" descr="Obraz zawierający kwiat, roślina, aster, stokrotka&#10;&#10;Opis wygenerowany automatycznie">
            <a:extLst>
              <a:ext uri="{FF2B5EF4-FFF2-40B4-BE49-F238E27FC236}">
                <a16:creationId xmlns:a16="http://schemas.microsoft.com/office/drawing/2014/main" id="{C177FC0A-D669-4759-B249-30155981E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62" y="3624532"/>
            <a:ext cx="2743200" cy="2743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Obraz 10" descr="Obraz zawierający drzewo, roślina, kwiat, zewnętrzne&#10;&#10;Opis wygenerowany automatycznie">
            <a:extLst>
              <a:ext uri="{FF2B5EF4-FFF2-40B4-BE49-F238E27FC236}">
                <a16:creationId xmlns:a16="http://schemas.microsoft.com/office/drawing/2014/main" id="{ACBD42E7-F025-4C53-A4D0-BB0329ECB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211" y="3624532"/>
            <a:ext cx="2743200" cy="2743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Obraz 11" descr="Obraz zawierający kwiat, roślina, żółty&#10;&#10;Opis wygenerowany automatycznie">
            <a:extLst>
              <a:ext uri="{FF2B5EF4-FFF2-40B4-BE49-F238E27FC236}">
                <a16:creationId xmlns:a16="http://schemas.microsoft.com/office/drawing/2014/main" id="{5E8D8825-C5DC-4130-B831-B4559EA87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6815" y="3624532"/>
            <a:ext cx="2743200" cy="2743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CC0D72C-F0C8-4CE6-BFD6-98B66873CEFE}"/>
              </a:ext>
            </a:extLst>
          </p:cNvPr>
          <p:cNvSpPr txBox="1"/>
          <p:nvPr/>
        </p:nvSpPr>
        <p:spPr>
          <a:xfrm>
            <a:off x="1604513" y="248153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222222"/>
                </a:solidFill>
                <a:latin typeface="Calibri"/>
                <a:ea typeface="Roboto"/>
                <a:cs typeface="Calibri"/>
              </a:rPr>
              <a:t>Astry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502D9396-CA59-498E-98D6-611C37578A38}"/>
              </a:ext>
            </a:extLst>
          </p:cNvPr>
          <p:cNvSpPr txBox="1"/>
          <p:nvPr/>
        </p:nvSpPr>
        <p:spPr>
          <a:xfrm>
            <a:off x="4580626" y="2481532"/>
            <a:ext cx="66538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/>
              <a:t>Świecąca </a:t>
            </a:r>
            <a:r>
              <a:rPr lang="pl-PL"/>
              <a:t>rubekia                               Dżielżan ogrodowy</a:t>
            </a:r>
            <a:endParaRPr lang="pl-PL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316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290CF63A-93ED-4B0B-9590-FD7C8BCBB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2053" y="2759962"/>
            <a:ext cx="12951123" cy="2775808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E0723CD9-8025-480C-953F-FF035F969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2053" y="-489"/>
            <a:ext cx="12951123" cy="161124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AD7C93-E755-4816-B4E2-B4F694B12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974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>
                <a:latin typeface="Bodoni MT Poster Compressed"/>
                <a:ea typeface="+mj-lt"/>
                <a:cs typeface="+mj-lt"/>
              </a:rPr>
              <a:t>Winter</a:t>
            </a:r>
            <a:r>
              <a:rPr lang="en-US" sz="6600" b="1">
                <a:latin typeface="Bodoni MT Poster Compressed"/>
                <a:ea typeface="+mj-lt"/>
                <a:cs typeface="+mj-lt"/>
              </a:rPr>
              <a:t> </a:t>
            </a:r>
            <a:r>
              <a:rPr lang="en-US" sz="6600">
                <a:latin typeface="Bodoni MT Poster Compressed"/>
                <a:ea typeface="+mj-lt"/>
                <a:cs typeface="+mj-lt"/>
              </a:rPr>
              <a:t>plants</a:t>
            </a:r>
            <a:endParaRPr lang="en-US" sz="6600">
              <a:latin typeface="Bodoni MT Poster Compresse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CCCAEA-9354-4892-B2D3-09BFEC666230}"/>
              </a:ext>
            </a:extLst>
          </p:cNvPr>
          <p:cNvSpPr txBox="1"/>
          <p:nvPr/>
        </p:nvSpPr>
        <p:spPr>
          <a:xfrm>
            <a:off x="243709" y="2022466"/>
            <a:ext cx="331829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latin typeface="Bodoni MT Condensed"/>
              </a:rPr>
              <a:t>Hellebore - </a:t>
            </a:r>
            <a:r>
              <a:rPr lang="en-US" sz="3200" err="1">
                <a:latin typeface="Bodoni MT Condensed"/>
                <a:ea typeface="+mn-lt"/>
                <a:cs typeface="+mn-lt"/>
              </a:rPr>
              <a:t>ciemiernik</a:t>
            </a:r>
            <a:endParaRPr lang="en-US" sz="3200">
              <a:latin typeface="Bodoni MT Condense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EBC255-DDDA-431A-84C0-AB76A20722D0}"/>
              </a:ext>
            </a:extLst>
          </p:cNvPr>
          <p:cNvSpPr txBox="1"/>
          <p:nvPr/>
        </p:nvSpPr>
        <p:spPr>
          <a:xfrm>
            <a:off x="2247711" y="2160185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40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256122-5BD7-4965-AE66-D46067AAA8C7}"/>
              </a:ext>
            </a:extLst>
          </p:cNvPr>
          <p:cNvSpPr txBox="1"/>
          <p:nvPr/>
        </p:nvSpPr>
        <p:spPr>
          <a:xfrm>
            <a:off x="7824109" y="1692290"/>
            <a:ext cx="3375803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/>
            <a:r>
              <a:rPr lang="en-US" sz="3200">
                <a:latin typeface="Bodoni MT Condensed"/>
              </a:rPr>
              <a:t>Early winter flower - </a:t>
            </a:r>
            <a:r>
              <a:rPr lang="en-US" sz="3200">
                <a:latin typeface="Bodoni MT Condensed"/>
                <a:ea typeface="+mn-lt"/>
                <a:cs typeface="+mn-lt"/>
              </a:rPr>
              <a:t>Kwiat </a:t>
            </a:r>
            <a:r>
              <a:rPr lang="en-US" sz="3200" err="1">
                <a:latin typeface="Bodoni MT Condensed"/>
                <a:ea typeface="+mn-lt"/>
                <a:cs typeface="+mn-lt"/>
              </a:rPr>
              <a:t>wczesnej</a:t>
            </a:r>
            <a:r>
              <a:rPr lang="en-US" sz="3200">
                <a:latin typeface="Bodoni MT Condensed"/>
                <a:ea typeface="+mn-lt"/>
                <a:cs typeface="+mn-lt"/>
              </a:rPr>
              <a:t> </a:t>
            </a:r>
            <a:r>
              <a:rPr lang="en-US" sz="3200" err="1">
                <a:latin typeface="Bodoni MT Condensed"/>
                <a:ea typeface="+mn-lt"/>
                <a:cs typeface="+mn-lt"/>
              </a:rPr>
              <a:t>zimy</a:t>
            </a:r>
            <a:endParaRPr lang="en-US" sz="3200" err="1">
              <a:latin typeface="Bodoni MT Condense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E3D3D2-7DC6-4EAE-BC12-0C0284BC5530}"/>
              </a:ext>
            </a:extLst>
          </p:cNvPr>
          <p:cNvSpPr txBox="1"/>
          <p:nvPr/>
        </p:nvSpPr>
        <p:spPr>
          <a:xfrm>
            <a:off x="4580627" y="1978324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latin typeface="Bodoni MT Condensed"/>
                <a:cs typeface="Calibri"/>
              </a:rPr>
              <a:t>Violet - </a:t>
            </a:r>
            <a:r>
              <a:rPr lang="en-US" sz="3200" err="1">
                <a:latin typeface="Bodoni MT Condensed"/>
                <a:ea typeface="+mn-lt"/>
                <a:cs typeface="+mn-lt"/>
              </a:rPr>
              <a:t>fiołki</a:t>
            </a:r>
            <a:endParaRPr lang="en-US" sz="3200" err="1">
              <a:latin typeface="Bodoni MT Condensed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C74DE-D404-4656-BC34-05DB73BDD0BA}"/>
              </a:ext>
            </a:extLst>
          </p:cNvPr>
          <p:cNvSpPr txBox="1"/>
          <p:nvPr/>
        </p:nvSpPr>
        <p:spPr>
          <a:xfrm>
            <a:off x="3804249" y="481066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41A2F6-9322-473C-8818-7AB3A0457FC9}"/>
              </a:ext>
            </a:extLst>
          </p:cNvPr>
          <p:cNvSpPr txBox="1"/>
          <p:nvPr/>
        </p:nvSpPr>
        <p:spPr>
          <a:xfrm>
            <a:off x="109268" y="5170098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400">
              <a:cs typeface="Calibri"/>
            </a:endParaRPr>
          </a:p>
        </p:txBody>
      </p:sp>
      <p:pic>
        <p:nvPicPr>
          <p:cNvPr id="11" name="Picture 11" descr="A bee on a flower&#10;&#10;Description automatically generated">
            <a:extLst>
              <a:ext uri="{FF2B5EF4-FFF2-40B4-BE49-F238E27FC236}">
                <a16:creationId xmlns:a16="http://schemas.microsoft.com/office/drawing/2014/main" id="{B81AB354-F8C0-46F2-A404-AAD90D1EB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68" y="2817381"/>
            <a:ext cx="2886974" cy="25171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FF402C8A-5F6D-4DE2-BDBF-1EAA0AE9B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7344" y="2874060"/>
            <a:ext cx="3246407" cy="24613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3" descr="A picture containing flower, snow, plant, outdoor&#10;&#10;Description automatically generated">
            <a:extLst>
              <a:ext uri="{FF2B5EF4-FFF2-40B4-BE49-F238E27FC236}">
                <a16:creationId xmlns:a16="http://schemas.microsoft.com/office/drawing/2014/main" id="{728EBFB8-D61B-4A81-90C9-86773A64BC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3646" y="2869890"/>
            <a:ext cx="3462067" cy="25415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6544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503C4ECD-C703-436B-8A70-72096285F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3298" y="-115506"/>
            <a:ext cx="12951123" cy="163999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3FF035-289E-4D1A-BBDF-31F915E8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2389" y="379502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Bodoni MT Condensed"/>
                <a:cs typeface="Calibri Light"/>
              </a:rPr>
              <a:t>Flowers on fields</a:t>
            </a:r>
            <a:endParaRPr lang="en-US" sz="6000" dirty="0">
              <a:latin typeface="Bodoni MT Condensed"/>
            </a:endParaRPr>
          </a:p>
        </p:txBody>
      </p:sp>
      <p:sp>
        <p:nvSpPr>
          <p:cNvPr id="6" name="Prostokąt 11">
            <a:extLst>
              <a:ext uri="{FF2B5EF4-FFF2-40B4-BE49-F238E27FC236}">
                <a16:creationId xmlns:a16="http://schemas.microsoft.com/office/drawing/2014/main" id="{E252CF1A-BAEE-4237-B411-87AADDD4FA93}"/>
              </a:ext>
            </a:extLst>
          </p:cNvPr>
          <p:cNvSpPr/>
          <p:nvPr/>
        </p:nvSpPr>
        <p:spPr>
          <a:xfrm>
            <a:off x="2876" y="2655499"/>
            <a:ext cx="12191998" cy="30048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Poppy flower</a:t>
            </a:r>
            <a:endParaRPr lang="pl-P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19B109-23F6-48F2-B345-E24C07F86E86}"/>
              </a:ext>
            </a:extLst>
          </p:cNvPr>
          <p:cNvSpPr txBox="1"/>
          <p:nvPr/>
        </p:nvSpPr>
        <p:spPr>
          <a:xfrm>
            <a:off x="454326" y="2265871"/>
            <a:ext cx="1170029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Bodoni MT"/>
              </a:rPr>
              <a:t>                                 Poppy Flower -</a:t>
            </a:r>
            <a:r>
              <a:rPr lang="en-US" sz="2000" err="1">
                <a:latin typeface="Bodoni MT"/>
              </a:rPr>
              <a:t>mak</a:t>
            </a:r>
            <a:r>
              <a:rPr lang="en-US" sz="2000">
                <a:latin typeface="Bodoni MT"/>
              </a:rPr>
              <a:t>                               Cornflowers-chabry           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98218528-E582-401D-A7E3-982ABA5BD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249" y="2733136"/>
            <a:ext cx="2743200" cy="2743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33337661-EED4-4579-8240-5F3FD2EE5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7116" y="2817416"/>
            <a:ext cx="2743200" cy="26609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6150208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DC7FEF01-4697-4D6B-AD5E-48C6B8E2B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476" y="2199247"/>
            <a:ext cx="5848709" cy="4342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EF4086F5-809F-499A-B5F7-D52B523C6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3374" y="-417432"/>
            <a:ext cx="12951123" cy="171188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3CD574-37A8-43D3-AFE1-FFF785795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3" y="178219"/>
            <a:ext cx="10515600" cy="1325563"/>
          </a:xfrm>
        </p:spPr>
        <p:txBody>
          <a:bodyPr/>
          <a:lstStyle/>
          <a:p>
            <a:r>
              <a:rPr lang="en-US" sz="6600">
                <a:latin typeface="Bodoni MT Poster Compressed"/>
                <a:cs typeface="Calibri Light"/>
              </a:rPr>
              <a:t>  Fruit trees</a:t>
            </a:r>
            <a:r>
              <a:rPr lang="en-US">
                <a:latin typeface="Bodoni MT Poster Compressed"/>
                <a:cs typeface="Calibri Light"/>
              </a:rPr>
              <a:t> </a:t>
            </a:r>
            <a:endParaRPr lang="en-US">
              <a:latin typeface="Bodoni MT Poster Compresse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44FF8B-66C1-46DF-99AE-A014312C37DC}"/>
              </a:ext>
            </a:extLst>
          </p:cNvPr>
          <p:cNvSpPr txBox="1"/>
          <p:nvPr/>
        </p:nvSpPr>
        <p:spPr>
          <a:xfrm>
            <a:off x="986288" y="2826590"/>
            <a:ext cx="5187351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" sz="2800">
                <a:latin typeface="Bodoni MT"/>
                <a:cs typeface="Calibri"/>
              </a:rPr>
              <a:t>Many trees and shrubs grow in Poland. They are planted in plantations and in small gardens. The most common are apple trees, plums trees and pear trees.</a:t>
            </a:r>
            <a:endParaRPr lang="en-US" sz="2800">
              <a:latin typeface="Bodoni MT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FBCE6F04-92EE-425A-8A1F-70764D7F9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9841" y="2406769"/>
            <a:ext cx="1879751" cy="329529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2212D1F7-2819-461C-A9B2-61B0F7A95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3267" y="2909203"/>
            <a:ext cx="2685691" cy="170095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25314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1668D14F-EC0D-4A82-85A3-634AE63DE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5827" y="-273657"/>
            <a:ext cx="12951123" cy="163999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522B5B-654D-411D-8FDD-702DF6071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3838" y="-224347"/>
            <a:ext cx="10515600" cy="2835186"/>
          </a:xfrm>
        </p:spPr>
        <p:txBody>
          <a:bodyPr/>
          <a:lstStyle/>
          <a:p>
            <a:r>
              <a:rPr lang="en-US" sz="6000">
                <a:latin typeface="Bodoni MT Poster Compressed"/>
                <a:cs typeface="Calibri Light"/>
              </a:rPr>
              <a:t>      Fruit bushes</a:t>
            </a:r>
            <a:br>
              <a:rPr lang="en-US">
                <a:cs typeface="Calibri Light"/>
              </a:rPr>
            </a:br>
            <a:endParaRPr lang="en-US"/>
          </a:p>
        </p:txBody>
      </p:sp>
      <p:sp>
        <p:nvSpPr>
          <p:cNvPr id="3" name="Prostokąt 11">
            <a:extLst>
              <a:ext uri="{FF2B5EF4-FFF2-40B4-BE49-F238E27FC236}">
                <a16:creationId xmlns:a16="http://schemas.microsoft.com/office/drawing/2014/main" id="{09EDEF24-8905-4610-ACD0-FF4F7D327DE6}"/>
              </a:ext>
            </a:extLst>
          </p:cNvPr>
          <p:cNvSpPr/>
          <p:nvPr/>
        </p:nvSpPr>
        <p:spPr>
          <a:xfrm>
            <a:off x="-97765" y="2799273"/>
            <a:ext cx="12191998" cy="30048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DA0568-6705-48AC-B127-B5410A1AC8CE}"/>
              </a:ext>
            </a:extLst>
          </p:cNvPr>
          <p:cNvSpPr txBox="1"/>
          <p:nvPr/>
        </p:nvSpPr>
        <p:spPr>
          <a:xfrm>
            <a:off x="928778" y="2366514"/>
            <a:ext cx="1155651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latin typeface="Bodoni MT"/>
              </a:rPr>
              <a:t>Strawberries            Blueberries           Raspberries            Gooseberries</a:t>
            </a:r>
          </a:p>
        </p:txBody>
      </p:sp>
      <p:pic>
        <p:nvPicPr>
          <p:cNvPr id="11" name="Picture 11" descr="A picture containing plant, berry&#10;&#10;Description automatically generated">
            <a:extLst>
              <a:ext uri="{FF2B5EF4-FFF2-40B4-BE49-F238E27FC236}">
                <a16:creationId xmlns:a16="http://schemas.microsoft.com/office/drawing/2014/main" id="{187CE4E8-95E7-4944-BA38-D2CB2B88C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289563"/>
            <a:ext cx="3102634" cy="19322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2" descr="A picture containing outdoor, tree, plant, garden&#10;&#10;Description automatically generated">
            <a:extLst>
              <a:ext uri="{FF2B5EF4-FFF2-40B4-BE49-F238E27FC236}">
                <a16:creationId xmlns:a16="http://schemas.microsoft.com/office/drawing/2014/main" id="{47441645-6F46-4369-8BE9-33122693C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7306" y="3297392"/>
            <a:ext cx="2958859" cy="19022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4" descr="A pile of raspberries&#10;&#10;Description automatically generated">
            <a:extLst>
              <a:ext uri="{FF2B5EF4-FFF2-40B4-BE49-F238E27FC236}">
                <a16:creationId xmlns:a16="http://schemas.microsoft.com/office/drawing/2014/main" id="{E48365F9-392B-41C2-8064-55A8AFFD04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2174" y="3305355"/>
            <a:ext cx="2858218" cy="19006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Picture 15" descr="A picture containing tree, fruit, outdoor, plant&#10;&#10;Description automatically generated">
            <a:extLst>
              <a:ext uri="{FF2B5EF4-FFF2-40B4-BE49-F238E27FC236}">
                <a16:creationId xmlns:a16="http://schemas.microsoft.com/office/drawing/2014/main" id="{8A07044B-5519-44B7-8DFC-2890B5641B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0444" y="3304097"/>
            <a:ext cx="2609489" cy="19175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93877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FE19B235-541D-4B55-AFCD-1583A58B4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3902" y="-403054"/>
            <a:ext cx="12951123" cy="171188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BA9257-A945-44E0-A1B4-695204A90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747" y="163841"/>
            <a:ext cx="10515600" cy="1325563"/>
          </a:xfrm>
        </p:spPr>
        <p:txBody>
          <a:bodyPr/>
          <a:lstStyle/>
          <a:p>
            <a:r>
              <a:rPr lang="en-US" sz="6600" err="1">
                <a:latin typeface="Bodoni MT Poster Compressed"/>
                <a:cs typeface="Calibri Light"/>
              </a:rPr>
              <a:t>Haverest</a:t>
            </a:r>
            <a:r>
              <a:rPr lang="en-US" sz="6600">
                <a:latin typeface="Bodoni MT Poster Compressed"/>
                <a:cs typeface="Calibri Light"/>
              </a:rPr>
              <a:t> plants</a:t>
            </a:r>
            <a:endParaRPr lang="en-US" sz="6600">
              <a:latin typeface="Bodoni MT Poster Compresse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FAD387-91DC-4E32-ADB8-D55AC11FE3BF}"/>
              </a:ext>
            </a:extLst>
          </p:cNvPr>
          <p:cNvSpPr txBox="1"/>
          <p:nvPr/>
        </p:nvSpPr>
        <p:spPr>
          <a:xfrm>
            <a:off x="109268" y="1705155"/>
            <a:ext cx="570493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Bodoni MT"/>
              </a:rPr>
              <a:t>We often see in Polish fields crops  as </a:t>
            </a:r>
            <a:r>
              <a:rPr lang="en-US">
                <a:latin typeface="Bodoni MT"/>
                <a:ea typeface="+mn-lt"/>
                <a:cs typeface="+mn-lt"/>
              </a:rPr>
              <a:t>such as wheat, rye, oats, corn, canola and various vegetables.</a:t>
            </a:r>
            <a:endParaRPr lang="en-US">
              <a:latin typeface="Bodoni MT"/>
            </a:endParaRPr>
          </a:p>
        </p:txBody>
      </p:sp>
      <p:pic>
        <p:nvPicPr>
          <p:cNvPr id="6" name="Picture 6" descr="A picture containing outdoor, nature, sunset, field&#10;&#10;Description automatically generated">
            <a:extLst>
              <a:ext uri="{FF2B5EF4-FFF2-40B4-BE49-F238E27FC236}">
                <a16:creationId xmlns:a16="http://schemas.microsoft.com/office/drawing/2014/main" id="{7EE284A0-1DA5-489E-B754-5BE83F51F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551" y="1704338"/>
            <a:ext cx="5316747" cy="428321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95CD7041-527A-4857-8B45-1EBAD6472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777" y="2556678"/>
            <a:ext cx="3749615" cy="219034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F1B1F2AA-3B69-4C07-B99D-C87F6E756E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5985" y="4685581"/>
            <a:ext cx="3533954" cy="1828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15415932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0AF752D9-541E-4F78-8DC5-9D88E49F3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762" y="2181045"/>
            <a:ext cx="6967267" cy="18201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5616992C-1691-4535-BEB4-337282C23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3374" y="-417432"/>
            <a:ext cx="12951123" cy="171188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110D52-D76A-4A1A-B87F-12967F443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odoni MT Poster Compressed"/>
                <a:cs typeface="Calibri Light"/>
              </a:rPr>
              <a:t>Vegetables</a:t>
            </a:r>
            <a:r>
              <a:rPr lang="en-US">
                <a:cs typeface="Calibri Light"/>
              </a:rPr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8DC63-57AD-45D8-B974-29BF6792D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880" y="2400720"/>
            <a:ext cx="6561827" cy="228099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ctr">
              <a:buNone/>
            </a:pPr>
            <a:r>
              <a:rPr lang="en">
                <a:solidFill>
                  <a:schemeClr val="bg1"/>
                </a:solidFill>
                <a:latin typeface="Consolas"/>
                <a:cs typeface="Calibri" panose="020F0502020204030204"/>
              </a:rPr>
              <a:t>Beetroot, onion, zucchini, lettuce, dill, green beans, carrot, cucumber, tomato and radish are the most commonly grown vegetables in Poland</a:t>
            </a:r>
            <a:endParaRPr lang="en-US">
              <a:solidFill>
                <a:schemeClr val="bg1"/>
              </a:solidFill>
              <a:cs typeface="Calibri" panose="020F0502020204030204"/>
            </a:endParaRPr>
          </a:p>
          <a:p>
            <a:pPr>
              <a:buNone/>
            </a:pPr>
            <a:br>
              <a:rPr lang="en-US"/>
            </a:br>
            <a:endParaRPr lang="en-US"/>
          </a:p>
          <a:p>
            <a:pPr marL="0" indent="0">
              <a:buNone/>
            </a:pPr>
            <a:endParaRPr lang="en-US">
              <a:cs typeface="Calibri" panose="020F0502020204030204"/>
            </a:endParaRPr>
          </a:p>
        </p:txBody>
      </p:sp>
      <p:pic>
        <p:nvPicPr>
          <p:cNvPr id="7" name="Picture 7" descr="A picture containing plant, close, vegetable&#10;&#10;Description automatically generated">
            <a:extLst>
              <a:ext uri="{FF2B5EF4-FFF2-40B4-BE49-F238E27FC236}">
                <a16:creationId xmlns:a16="http://schemas.microsoft.com/office/drawing/2014/main" id="{E24BB4B5-ADCE-4CB4-8E42-CA0C1E76B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061" y="1770635"/>
            <a:ext cx="3950898" cy="2626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8" descr="A picture containing outdoor, green, tea, beverage&#10;&#10;Description automatically generated">
            <a:extLst>
              <a:ext uri="{FF2B5EF4-FFF2-40B4-BE49-F238E27FC236}">
                <a16:creationId xmlns:a16="http://schemas.microsoft.com/office/drawing/2014/main" id="{59E6A7D7-FEAA-407B-9237-FCE1F0267E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7946" y="4469921"/>
            <a:ext cx="3922144" cy="22888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9" descr="A picture containing tree, vegetable, plant, leaf&#10;&#10;Description automatically generated">
            <a:extLst>
              <a:ext uri="{FF2B5EF4-FFF2-40B4-BE49-F238E27FC236}">
                <a16:creationId xmlns:a16="http://schemas.microsoft.com/office/drawing/2014/main" id="{810DBC80-BDAB-446A-8C58-AB198E91E7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0174" y="4552960"/>
            <a:ext cx="4080294" cy="2122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9190767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A picture containing tree, outdoor, plant, forest&#10;&#10;Description automatically generated">
            <a:extLst>
              <a:ext uri="{FF2B5EF4-FFF2-40B4-BE49-F238E27FC236}">
                <a16:creationId xmlns:a16="http://schemas.microsoft.com/office/drawing/2014/main" id="{FBA49B81-E7B0-4A79-8E27-E9E4A388B0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8" r="3118"/>
          <a:stretch/>
        </p:blipFill>
        <p:spPr>
          <a:xfrm>
            <a:off x="2551111" y="10"/>
            <a:ext cx="9669642" cy="685799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BCA8D-DEDB-4864-83DE-1152E563D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916" y="385302"/>
            <a:ext cx="3822189" cy="99668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todeyifoundout.com,</a:t>
            </a:r>
            <a:endParaRPr lang="pl-PL" sz="1700" b="1">
              <a:latin typeface="Bradley Hand ITC"/>
              <a:cs typeface="Calibri"/>
            </a:endParaRPr>
          </a:p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kalendarzrolników.pl,</a:t>
            </a:r>
          </a:p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ladnydom.pl,claudia.pl,sadowniczy.pl</a:t>
            </a:r>
          </a:p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Tapeciarnia.pl</a:t>
            </a:r>
          </a:p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,medianauka.pl,</a:t>
            </a:r>
          </a:p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forofiliki.pl,</a:t>
            </a:r>
          </a:p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puhagromix.pl,</a:t>
            </a:r>
          </a:p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zielonyogodek.pl,</a:t>
            </a:r>
          </a:p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istockphoto.pl,</a:t>
            </a:r>
          </a:p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target.com.pl,</a:t>
            </a:r>
          </a:p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laka.org,</a:t>
            </a:r>
          </a:p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dekowizja.pl,</a:t>
            </a:r>
          </a:p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zdrowie.gazeta.pl,</a:t>
            </a:r>
          </a:p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Podróże.onet.pl</a:t>
            </a:r>
          </a:p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,igipz,pan.pl,</a:t>
            </a:r>
          </a:p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wikipedia.org,</a:t>
            </a:r>
          </a:p>
          <a:p>
            <a:pPr marL="0" indent="0">
              <a:buNone/>
            </a:pPr>
            <a:r>
              <a:rPr lang="en-US" sz="1700" b="1">
                <a:latin typeface="Bradley Hand ITC"/>
                <a:cs typeface="Calibri" panose="020F0502020204030204"/>
              </a:rPr>
              <a:t>Rck.org.pl</a:t>
            </a:r>
          </a:p>
          <a:p>
            <a:pPr>
              <a:buNone/>
            </a:pPr>
            <a:r>
              <a:rPr lang="en-US" sz="1700" b="1">
                <a:latin typeface="Bradley Hand ITC"/>
                <a:ea typeface="+mn-lt"/>
                <a:cs typeface="+mn-lt"/>
              </a:rPr>
              <a:t> fajnyogród.pl</a:t>
            </a:r>
            <a:endParaRPr lang="en-US" sz="1700" b="1">
              <a:latin typeface="Bradley Hand ITC"/>
            </a:endParaRPr>
          </a:p>
          <a:p>
            <a:pPr marL="0" indent="0">
              <a:buNone/>
            </a:pPr>
            <a:endParaRPr lang="en-US" sz="500">
              <a:latin typeface="Chiller"/>
              <a:cs typeface="Calibri" panose="020F0502020204030204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C77754F-FCE7-40EB-BC54-5CD882D6BCC1}"/>
              </a:ext>
            </a:extLst>
          </p:cNvPr>
          <p:cNvSpPr txBox="1"/>
          <p:nvPr/>
        </p:nvSpPr>
        <p:spPr>
          <a:xfrm>
            <a:off x="641231" y="-5751"/>
            <a:ext cx="2743200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i="1">
                <a:latin typeface="Blackadder ITC"/>
              </a:rPr>
              <a:t>The websites  we used: </a:t>
            </a:r>
            <a:endParaRPr lang="pl-PL" sz="2800" b="1" i="1">
              <a:ea typeface="+mn-lt"/>
              <a:cs typeface="+mn-lt"/>
            </a:endParaRPr>
          </a:p>
          <a:p>
            <a:pPr algn="l"/>
            <a:endParaRPr lang="pl-PL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544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158A5C0F-B501-48A2-9BAB-D0558490D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9562" y="5851096"/>
            <a:ext cx="12951123" cy="169750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519415F9-DC4D-4573-892F-7194C0E6E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86" y="1710419"/>
            <a:ext cx="12951125" cy="322150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202951-8456-4F6E-A901-1513D5A24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775" y="803964"/>
            <a:ext cx="10515600" cy="2852737"/>
          </a:xfrm>
        </p:spPr>
        <p:txBody>
          <a:bodyPr/>
          <a:lstStyle/>
          <a:p>
            <a:pPr algn="ctr"/>
            <a:r>
              <a:rPr lang="en-US" sz="9600" i="1">
                <a:latin typeface="Blackadder ITC"/>
                <a:cs typeface="Calibri Light"/>
              </a:rPr>
              <a:t>The End</a:t>
            </a:r>
            <a:r>
              <a:rPr lang="en-US" sz="9600" i="1">
                <a:cs typeface="Calibri Light"/>
              </a:rPr>
              <a:t>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97E902-DCFD-45D2-935F-07F393BD4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001" y="3712444"/>
            <a:ext cx="12341523" cy="15289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000">
                <a:latin typeface="Chiller"/>
                <a:cs typeface="Calibri"/>
              </a:rPr>
              <a:t>Thank you for your attention! </a:t>
            </a:r>
          </a:p>
          <a:p>
            <a:pPr algn="ctr"/>
            <a:r>
              <a:rPr lang="en-US" sz="3000">
                <a:latin typeface="Chiller"/>
                <a:cs typeface="Calibri"/>
              </a:rPr>
              <a:t>The</a:t>
            </a:r>
            <a:r>
              <a:rPr lang="en-US" sz="3000">
                <a:latin typeface="Chiller"/>
                <a:ea typeface="+mn-lt"/>
                <a:cs typeface="+mn-lt"/>
              </a:rPr>
              <a:t> presentation was prepared by Oliwia Olbrys and </a:t>
            </a:r>
            <a:r>
              <a:rPr lang="en-US" sz="3000" err="1">
                <a:latin typeface="Chiller"/>
                <a:ea typeface="+mn-lt"/>
                <a:cs typeface="+mn-lt"/>
              </a:rPr>
              <a:t>Łucja</a:t>
            </a:r>
            <a:r>
              <a:rPr lang="en-US" sz="3000">
                <a:latin typeface="Chiller"/>
                <a:ea typeface="+mn-lt"/>
                <a:cs typeface="+mn-lt"/>
              </a:rPr>
              <a:t> </a:t>
            </a:r>
            <a:r>
              <a:rPr lang="en-US" sz="3000" err="1">
                <a:latin typeface="Chiller"/>
                <a:ea typeface="+mn-lt"/>
                <a:cs typeface="+mn-lt"/>
              </a:rPr>
              <a:t>Kosider</a:t>
            </a:r>
            <a:endParaRPr lang="en-US" sz="3000">
              <a:latin typeface="Chiller"/>
              <a:cs typeface="Calibri"/>
            </a:endParaRPr>
          </a:p>
        </p:txBody>
      </p:sp>
      <p:pic>
        <p:nvPicPr>
          <p:cNvPr id="9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0233F501-4649-44B6-9FF6-D7FF1ECD9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9563" y="-1366338"/>
            <a:ext cx="12951123" cy="211444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6FE7E9-8410-4F0D-8503-D8A3308BC648}"/>
              </a:ext>
            </a:extLst>
          </p:cNvPr>
          <p:cNvSpPr txBox="1"/>
          <p:nvPr/>
        </p:nvSpPr>
        <p:spPr>
          <a:xfrm>
            <a:off x="-48883" y="1920815"/>
            <a:ext cx="541738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7802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Panoramiczny</PresentationFormat>
  <Slides>15</Slides>
  <Notes>0</Notes>
  <HiddenSlides>0</HiddenSlide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Office Theme</vt:lpstr>
      <vt:lpstr>Plants of Poland</vt:lpstr>
      <vt:lpstr>Flora In Poland</vt:lpstr>
      <vt:lpstr>Types Of Forests</vt:lpstr>
      <vt:lpstr>Prezentacja programu PowerPoint</vt:lpstr>
      <vt:lpstr>Spring Plants</vt:lpstr>
      <vt:lpstr>Prezentacja programu PowerPoint</vt:lpstr>
      <vt:lpstr>Prezentacja programu PowerPoint</vt:lpstr>
      <vt:lpstr>Winter plants</vt:lpstr>
      <vt:lpstr>Flowers on fields</vt:lpstr>
      <vt:lpstr>  Fruit trees </vt:lpstr>
      <vt:lpstr>      Fruit bushes </vt:lpstr>
      <vt:lpstr>Haverest plants</vt:lpstr>
      <vt:lpstr>Vegetables </vt:lpstr>
      <vt:lpstr>Prezentacja programu PowerPoint</vt:lpstr>
      <vt:lpstr>The End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26</cp:revision>
  <dcterms:created xsi:type="dcterms:W3CDTF">2021-05-11T19:36:38Z</dcterms:created>
  <dcterms:modified xsi:type="dcterms:W3CDTF">2021-05-18T18:54:30Z</dcterms:modified>
</cp:coreProperties>
</file>