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1" r:id="rId13"/>
    <p:sldId id="272" r:id="rId14"/>
    <p:sldId id="275" r:id="rId15"/>
    <p:sldId id="277" r:id="rId16"/>
    <p:sldId id="278" r:id="rId17"/>
    <p:sldId id="279" r:id="rId18"/>
    <p:sldId id="280" r:id="rId19"/>
    <p:sldId id="281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629521-2F20-24FD-6FA3-BC50795EC14B}" v="2" dt="2020-12-17T08:01:34.480"/>
    <p1510:client id="{813CCF43-1BF5-BCEC-18A1-F2BE381AF296}" v="48" dt="2020-12-17T07:52:23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ktor Wala" userId="S::5502158u@skrzyszow.org::cf5d9518-6bdd-4cfb-8442-044602e74e9d" providerId="AD" clId="Web-{EE8DEBC5-2A4E-A512-B7FC-05C074A4CFD5}"/>
    <pc:docChg chg="modSld">
      <pc:chgData name="Wiktor Wala" userId="S::5502158u@skrzyszow.org::cf5d9518-6bdd-4cfb-8442-044602e74e9d" providerId="AD" clId="Web-{EE8DEBC5-2A4E-A512-B7FC-05C074A4CFD5}" dt="2020-12-10T10:59:24.516" v="24" actId="20577"/>
      <pc:docMkLst>
        <pc:docMk/>
      </pc:docMkLst>
      <pc:sldChg chg="modSp">
        <pc:chgData name="Wiktor Wala" userId="S::5502158u@skrzyszow.org::cf5d9518-6bdd-4cfb-8442-044602e74e9d" providerId="AD" clId="Web-{EE8DEBC5-2A4E-A512-B7FC-05C074A4CFD5}" dt="2020-12-10T10:58:29.295" v="4" actId="20577"/>
        <pc:sldMkLst>
          <pc:docMk/>
          <pc:sldMk cId="4039738214" sldId="260"/>
        </pc:sldMkLst>
        <pc:spChg chg="mod">
          <ac:chgData name="Wiktor Wala" userId="S::5502158u@skrzyszow.org::cf5d9518-6bdd-4cfb-8442-044602e74e9d" providerId="AD" clId="Web-{EE8DEBC5-2A4E-A512-B7FC-05C074A4CFD5}" dt="2020-12-10T10:58:29.295" v="4" actId="20577"/>
          <ac:spMkLst>
            <pc:docMk/>
            <pc:sldMk cId="4039738214" sldId="260"/>
            <ac:spMk id="2" creationId="{C4C6A145-0560-4E85-A249-77330E6E50CF}"/>
          </ac:spMkLst>
        </pc:spChg>
      </pc:sldChg>
      <pc:sldChg chg="modSp">
        <pc:chgData name="Wiktor Wala" userId="S::5502158u@skrzyszow.org::cf5d9518-6bdd-4cfb-8442-044602e74e9d" providerId="AD" clId="Web-{EE8DEBC5-2A4E-A512-B7FC-05C074A4CFD5}" dt="2020-12-10T10:58:45.233" v="8" actId="20577"/>
        <pc:sldMkLst>
          <pc:docMk/>
          <pc:sldMk cId="1277047497" sldId="261"/>
        </pc:sldMkLst>
        <pc:spChg chg="mod">
          <ac:chgData name="Wiktor Wala" userId="S::5502158u@skrzyszow.org::cf5d9518-6bdd-4cfb-8442-044602e74e9d" providerId="AD" clId="Web-{EE8DEBC5-2A4E-A512-B7FC-05C074A4CFD5}" dt="2020-12-10T10:58:45.233" v="8" actId="20577"/>
          <ac:spMkLst>
            <pc:docMk/>
            <pc:sldMk cId="1277047497" sldId="261"/>
            <ac:spMk id="2" creationId="{31EC1115-EAF6-4815-98B9-0068CA9CBD67}"/>
          </ac:spMkLst>
        </pc:spChg>
      </pc:sldChg>
      <pc:sldChg chg="modSp">
        <pc:chgData name="Wiktor Wala" userId="S::5502158u@skrzyszow.org::cf5d9518-6bdd-4cfb-8442-044602e74e9d" providerId="AD" clId="Web-{EE8DEBC5-2A4E-A512-B7FC-05C074A4CFD5}" dt="2020-12-10T10:59:15.968" v="19" actId="20577"/>
        <pc:sldMkLst>
          <pc:docMk/>
          <pc:sldMk cId="1295838091" sldId="262"/>
        </pc:sldMkLst>
        <pc:spChg chg="mod">
          <ac:chgData name="Wiktor Wala" userId="S::5502158u@skrzyszow.org::cf5d9518-6bdd-4cfb-8442-044602e74e9d" providerId="AD" clId="Web-{EE8DEBC5-2A4E-A512-B7FC-05C074A4CFD5}" dt="2020-12-10T10:59:15.968" v="19" actId="20577"/>
          <ac:spMkLst>
            <pc:docMk/>
            <pc:sldMk cId="1295838091" sldId="262"/>
            <ac:spMk id="2" creationId="{774C77E6-3CAF-40B0-B8E3-E06FBC52A381}"/>
          </ac:spMkLst>
        </pc:spChg>
      </pc:sldChg>
      <pc:sldChg chg="modSp">
        <pc:chgData name="Wiktor Wala" userId="S::5502158u@skrzyszow.org::cf5d9518-6bdd-4cfb-8442-044602e74e9d" providerId="AD" clId="Web-{EE8DEBC5-2A4E-A512-B7FC-05C074A4CFD5}" dt="2020-12-10T10:59:24.516" v="23" actId="20577"/>
        <pc:sldMkLst>
          <pc:docMk/>
          <pc:sldMk cId="1626577370" sldId="263"/>
        </pc:sldMkLst>
        <pc:spChg chg="mod">
          <ac:chgData name="Wiktor Wala" userId="S::5502158u@skrzyszow.org::cf5d9518-6bdd-4cfb-8442-044602e74e9d" providerId="AD" clId="Web-{EE8DEBC5-2A4E-A512-B7FC-05C074A4CFD5}" dt="2020-12-10T10:59:24.516" v="23" actId="20577"/>
          <ac:spMkLst>
            <pc:docMk/>
            <pc:sldMk cId="1626577370" sldId="263"/>
            <ac:spMk id="2" creationId="{6730385A-2159-4552-B5C0-081B165872EB}"/>
          </ac:spMkLst>
        </pc:spChg>
      </pc:sldChg>
    </pc:docChg>
  </pc:docChgLst>
  <pc:docChgLst>
    <pc:chgData name="Marta Pałka" userId="S::5502108u@skrzyszow.org::76e726d6-4246-4413-92b1-d65019395969" providerId="AD" clId="Web-{2A65A443-FC6F-71F2-9050-895B700CCE1C}"/>
    <pc:docChg chg="modSld">
      <pc:chgData name="Marta Pałka" userId="S::5502108u@skrzyszow.org::76e726d6-4246-4413-92b1-d65019395969" providerId="AD" clId="Web-{2A65A443-FC6F-71F2-9050-895B700CCE1C}" dt="2020-12-09T09:46:15.219" v="192" actId="20577"/>
      <pc:docMkLst>
        <pc:docMk/>
      </pc:docMkLst>
      <pc:sldChg chg="modSp">
        <pc:chgData name="Marta Pałka" userId="S::5502108u@skrzyszow.org::76e726d6-4246-4413-92b1-d65019395969" providerId="AD" clId="Web-{2A65A443-FC6F-71F2-9050-895B700CCE1C}" dt="2020-12-09T08:44:25.155" v="72" actId="20577"/>
        <pc:sldMkLst>
          <pc:docMk/>
          <pc:sldMk cId="2064000624" sldId="269"/>
        </pc:sldMkLst>
        <pc:spChg chg="mod">
          <ac:chgData name="Marta Pałka" userId="S::5502108u@skrzyszow.org::76e726d6-4246-4413-92b1-d65019395969" providerId="AD" clId="Web-{2A65A443-FC6F-71F2-9050-895B700CCE1C}" dt="2020-12-09T08:44:25.155" v="72" actId="20577"/>
          <ac:spMkLst>
            <pc:docMk/>
            <pc:sldMk cId="2064000624" sldId="269"/>
            <ac:spMk id="2" creationId="{81D1855D-170F-43F3-9324-E7BE0C4D0161}"/>
          </ac:spMkLst>
        </pc:spChg>
      </pc:sldChg>
      <pc:sldChg chg="modSp">
        <pc:chgData name="Marta Pałka" userId="S::5502108u@skrzyszow.org::76e726d6-4246-4413-92b1-d65019395969" providerId="AD" clId="Web-{2A65A443-FC6F-71F2-9050-895B700CCE1C}" dt="2020-12-09T08:45:12.704" v="98" actId="20577"/>
        <pc:sldMkLst>
          <pc:docMk/>
          <pc:sldMk cId="2236719211" sldId="271"/>
        </pc:sldMkLst>
        <pc:spChg chg="mod">
          <ac:chgData name="Marta Pałka" userId="S::5502108u@skrzyszow.org::76e726d6-4246-4413-92b1-d65019395969" providerId="AD" clId="Web-{2A65A443-FC6F-71F2-9050-895B700CCE1C}" dt="2020-12-09T08:45:12.704" v="98" actId="20577"/>
          <ac:spMkLst>
            <pc:docMk/>
            <pc:sldMk cId="2236719211" sldId="271"/>
            <ac:spMk id="2" creationId="{3A45B790-CB0E-449B-A1AE-6F28466BB502}"/>
          </ac:spMkLst>
        </pc:spChg>
      </pc:sldChg>
      <pc:sldChg chg="modSp">
        <pc:chgData name="Marta Pałka" userId="S::5502108u@skrzyszow.org::76e726d6-4246-4413-92b1-d65019395969" providerId="AD" clId="Web-{2A65A443-FC6F-71F2-9050-895B700CCE1C}" dt="2020-12-09T08:45:46.751" v="108" actId="20577"/>
        <pc:sldMkLst>
          <pc:docMk/>
          <pc:sldMk cId="53411399" sldId="272"/>
        </pc:sldMkLst>
        <pc:spChg chg="mod">
          <ac:chgData name="Marta Pałka" userId="S::5502108u@skrzyszow.org::76e726d6-4246-4413-92b1-d65019395969" providerId="AD" clId="Web-{2A65A443-FC6F-71F2-9050-895B700CCE1C}" dt="2020-12-09T08:45:46.751" v="108" actId="20577"/>
          <ac:spMkLst>
            <pc:docMk/>
            <pc:sldMk cId="53411399" sldId="272"/>
            <ac:spMk id="2" creationId="{159B85E9-BE88-4D81-AF43-45A3321A945E}"/>
          </ac:spMkLst>
        </pc:spChg>
      </pc:sldChg>
      <pc:sldChg chg="modSp">
        <pc:chgData name="Marta Pałka" userId="S::5502108u@skrzyszow.org::76e726d6-4246-4413-92b1-d65019395969" providerId="AD" clId="Web-{2A65A443-FC6F-71F2-9050-895B700CCE1C}" dt="2020-12-09T08:46:15.596" v="117" actId="20577"/>
        <pc:sldMkLst>
          <pc:docMk/>
          <pc:sldMk cId="4003180913" sldId="275"/>
        </pc:sldMkLst>
        <pc:spChg chg="mod">
          <ac:chgData name="Marta Pałka" userId="S::5502108u@skrzyszow.org::76e726d6-4246-4413-92b1-d65019395969" providerId="AD" clId="Web-{2A65A443-FC6F-71F2-9050-895B700CCE1C}" dt="2020-12-09T08:46:15.596" v="117" actId="20577"/>
          <ac:spMkLst>
            <pc:docMk/>
            <pc:sldMk cId="4003180913" sldId="275"/>
            <ac:spMk id="2" creationId="{F14F5E84-1FC5-45DB-9428-97DA4A822E3D}"/>
          </ac:spMkLst>
        </pc:spChg>
      </pc:sldChg>
      <pc:sldChg chg="modSp">
        <pc:chgData name="Marta Pałka" userId="S::5502108u@skrzyszow.org::76e726d6-4246-4413-92b1-d65019395969" providerId="AD" clId="Web-{2A65A443-FC6F-71F2-9050-895B700CCE1C}" dt="2020-12-09T08:46:37.081" v="127" actId="20577"/>
        <pc:sldMkLst>
          <pc:docMk/>
          <pc:sldMk cId="1358848429" sldId="276"/>
        </pc:sldMkLst>
        <pc:spChg chg="mod">
          <ac:chgData name="Marta Pałka" userId="S::5502108u@skrzyszow.org::76e726d6-4246-4413-92b1-d65019395969" providerId="AD" clId="Web-{2A65A443-FC6F-71F2-9050-895B700CCE1C}" dt="2020-12-09T08:46:37.081" v="127" actId="20577"/>
          <ac:spMkLst>
            <pc:docMk/>
            <pc:sldMk cId="1358848429" sldId="276"/>
            <ac:spMk id="2" creationId="{51FB6603-D86E-48ED-B94A-159501731D08}"/>
          </ac:spMkLst>
        </pc:spChg>
      </pc:sldChg>
      <pc:sldChg chg="modSp">
        <pc:chgData name="Marta Pałka" userId="S::5502108u@skrzyszow.org::76e726d6-4246-4413-92b1-d65019395969" providerId="AD" clId="Web-{2A65A443-FC6F-71F2-9050-895B700CCE1C}" dt="2020-12-09T08:46:43.784" v="135" actId="20577"/>
        <pc:sldMkLst>
          <pc:docMk/>
          <pc:sldMk cId="4294459951" sldId="277"/>
        </pc:sldMkLst>
        <pc:spChg chg="mod">
          <ac:chgData name="Marta Pałka" userId="S::5502108u@skrzyszow.org::76e726d6-4246-4413-92b1-d65019395969" providerId="AD" clId="Web-{2A65A443-FC6F-71F2-9050-895B700CCE1C}" dt="2020-12-09T08:46:43.784" v="135" actId="20577"/>
          <ac:spMkLst>
            <pc:docMk/>
            <pc:sldMk cId="4294459951" sldId="277"/>
            <ac:spMk id="2" creationId="{82EA7FB0-9289-40DF-B014-1162F6FD4078}"/>
          </ac:spMkLst>
        </pc:spChg>
      </pc:sldChg>
      <pc:sldChg chg="modSp">
        <pc:chgData name="Marta Pałka" userId="S::5502108u@skrzyszow.org::76e726d6-4246-4413-92b1-d65019395969" providerId="AD" clId="Web-{2A65A443-FC6F-71F2-9050-895B700CCE1C}" dt="2020-12-09T08:46:59.644" v="141" actId="20577"/>
        <pc:sldMkLst>
          <pc:docMk/>
          <pc:sldMk cId="1509425505" sldId="278"/>
        </pc:sldMkLst>
        <pc:spChg chg="mod">
          <ac:chgData name="Marta Pałka" userId="S::5502108u@skrzyszow.org::76e726d6-4246-4413-92b1-d65019395969" providerId="AD" clId="Web-{2A65A443-FC6F-71F2-9050-895B700CCE1C}" dt="2020-12-09T08:46:59.644" v="141" actId="20577"/>
          <ac:spMkLst>
            <pc:docMk/>
            <pc:sldMk cId="1509425505" sldId="278"/>
            <ac:spMk id="2" creationId="{85AC882D-A2E6-4D88-96B3-1D4679F33A88}"/>
          </ac:spMkLst>
        </pc:spChg>
      </pc:sldChg>
      <pc:sldChg chg="modSp">
        <pc:chgData name="Marta Pałka" userId="S::5502108u@skrzyszow.org::76e726d6-4246-4413-92b1-d65019395969" providerId="AD" clId="Web-{2A65A443-FC6F-71F2-9050-895B700CCE1C}" dt="2020-12-09T09:45:12.077" v="184" actId="20577"/>
        <pc:sldMkLst>
          <pc:docMk/>
          <pc:sldMk cId="4222735139" sldId="279"/>
        </pc:sldMkLst>
        <pc:spChg chg="mod">
          <ac:chgData name="Marta Pałka" userId="S::5502108u@skrzyszow.org::76e726d6-4246-4413-92b1-d65019395969" providerId="AD" clId="Web-{2A65A443-FC6F-71F2-9050-895B700CCE1C}" dt="2020-12-09T08:44:05.249" v="63" actId="20577"/>
          <ac:spMkLst>
            <pc:docMk/>
            <pc:sldMk cId="4222735139" sldId="279"/>
            <ac:spMk id="2" creationId="{DF6E63BB-A0FC-45A0-8217-2618312847AC}"/>
          </ac:spMkLst>
        </pc:spChg>
        <pc:spChg chg="mod">
          <ac:chgData name="Marta Pałka" userId="S::5502108u@skrzyszow.org::76e726d6-4246-4413-92b1-d65019395969" providerId="AD" clId="Web-{2A65A443-FC6F-71F2-9050-895B700CCE1C}" dt="2020-12-09T09:45:12.077" v="184" actId="20577"/>
          <ac:spMkLst>
            <pc:docMk/>
            <pc:sldMk cId="4222735139" sldId="279"/>
            <ac:spMk id="4" creationId="{2467E624-FDAE-4EAE-9405-6EABABD63F64}"/>
          </ac:spMkLst>
        </pc:spChg>
      </pc:sldChg>
      <pc:sldChg chg="modSp">
        <pc:chgData name="Marta Pałka" userId="S::5502108u@skrzyszow.org::76e726d6-4246-4413-92b1-d65019395969" providerId="AD" clId="Web-{2A65A443-FC6F-71F2-9050-895B700CCE1C}" dt="2020-12-09T09:46:15.219" v="191" actId="20577"/>
        <pc:sldMkLst>
          <pc:docMk/>
          <pc:sldMk cId="1765527272" sldId="280"/>
        </pc:sldMkLst>
        <pc:spChg chg="mod">
          <ac:chgData name="Marta Pałka" userId="S::5502108u@skrzyszow.org::76e726d6-4246-4413-92b1-d65019395969" providerId="AD" clId="Web-{2A65A443-FC6F-71F2-9050-895B700CCE1C}" dt="2020-12-09T09:46:15.219" v="191" actId="20577"/>
          <ac:spMkLst>
            <pc:docMk/>
            <pc:sldMk cId="1765527272" sldId="280"/>
            <ac:spMk id="2" creationId="{364608F5-DFAC-47A0-8A4F-051991D5CB1D}"/>
          </ac:spMkLst>
        </pc:spChg>
      </pc:sldChg>
    </pc:docChg>
  </pc:docChgLst>
  <pc:docChgLst>
    <pc:chgData name="Paweł Klepek" userId="S::5502053u@skrzyszow.org::81b6997a-5e2a-4995-9167-998979aaa087" providerId="AD" clId="Web-{BE26A305-6812-6FE7-A859-DCBA230E0F4A}"/>
    <pc:docChg chg="modSld sldOrd addMainMaster delMainMaster">
      <pc:chgData name="Paweł Klepek" userId="S::5502053u@skrzyszow.org::81b6997a-5e2a-4995-9167-998979aaa087" providerId="AD" clId="Web-{BE26A305-6812-6FE7-A859-DCBA230E0F4A}" dt="2020-12-07T08:41:50.530" v="15"/>
      <pc:docMkLst>
        <pc:docMk/>
      </pc:docMkLst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109857222" sldId="256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09857222" sldId="256"/>
            <ac:spMk id="3" creationId="{00000000-0000-0000-0000-000000000000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09857222" sldId="256"/>
            <ac:spMk id="17" creationId="{017517EF-BD4D-4055-BDB4-A322C53568AD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09857222" sldId="256"/>
            <ac:spMk id="19" creationId="{0ADDB668-2CA4-4D2B-9C34-3487CA330BA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09857222" sldId="256"/>
            <ac:spMk id="21" creationId="{2568BC19-F052-4108-93E1-6A3D1DEC072F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09857222" sldId="256"/>
            <ac:spMk id="23" creationId="{D5FD337D-4D6B-4C8B-B6F5-121097E09881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662843964" sldId="258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662843964" sldId="258"/>
            <ac:spMk id="2" creationId="{2B58011E-07EA-4A44-ABBD-D4F09C338D5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662843964" sldId="258"/>
            <ac:spMk id="8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662843964" sldId="258"/>
            <ac:spMk id="10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662843964" sldId="258"/>
            <ac:spMk id="12" creationId="{72C7A71F-A746-4AB2-8FF5-03D4135FAFAD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662843964" sldId="258"/>
            <ac:spMk id="14" creationId="{17FF8914-DDE9-46F8-AF0A-54FD0AC09BEE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662843964" sldId="258"/>
            <ac:spMk id="16" creationId="{094C1DE0-31FE-4AD0-95EA-B65CA6B89D5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662843964" sldId="258"/>
            <ac:spMk id="18" creationId="{3F736409-6C07-4CE8-86F8-1174E2235C2E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4039738214" sldId="260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4039738214" sldId="260"/>
            <ac:spMk id="2" creationId="{C4C6A145-0560-4E85-A249-77330E6E50CF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4039738214" sldId="260"/>
            <ac:spMk id="39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4039738214" sldId="260"/>
            <ac:spMk id="41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4039738214" sldId="260"/>
            <ac:spMk id="43" creationId="{5DCB5928-DC7D-4612-9922-441966E15627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4039738214" sldId="260"/>
            <ac:spMk id="45" creationId="{682C1161-1736-45EC-99B7-33F3CAE9D517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4039738214" sldId="260"/>
            <ac:spMk id="47" creationId="{84D4DDB8-B68F-45B0-9F62-C4279996F672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4039738214" sldId="260"/>
            <ac:spMk id="49" creationId="{AF2F604E-43BE-4DC3-B983-E071523364F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4039738214" sldId="260"/>
            <ac:spMk id="51" creationId="{08C9B587-E65E-4B52-B37C-ABEBB6E87928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1277047497" sldId="261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77047497" sldId="261"/>
            <ac:spMk id="2" creationId="{31EC1115-EAF6-4815-98B9-0068CA9CBD67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77047497" sldId="261"/>
            <ac:spMk id="25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77047497" sldId="261"/>
            <ac:spMk id="27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77047497" sldId="261"/>
            <ac:spMk id="29" creationId="{526E0BFB-CDF1-4990-8C11-AC849311E0A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77047497" sldId="261"/>
            <ac:spMk id="31" creationId="{6069A1F8-9BEB-4786-9694-FC48B2D75D21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77047497" sldId="261"/>
            <ac:spMk id="33" creationId="{AF2F604E-43BE-4DC3-B983-E071523364F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77047497" sldId="261"/>
            <ac:spMk id="35" creationId="{08C9B587-E65E-4B52-B37C-ABEBB6E87928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1295838091" sldId="262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95838091" sldId="262"/>
            <ac:spMk id="2" creationId="{774C77E6-3CAF-40B0-B8E3-E06FBC52A381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95838091" sldId="262"/>
            <ac:spMk id="10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95838091" sldId="262"/>
            <ac:spMk id="12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95838091" sldId="262"/>
            <ac:spMk id="14" creationId="{5A59F003-E00A-43F9-91DC-CC54E3B87466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295838091" sldId="262"/>
            <ac:spMk id="16" creationId="{D74A4382-E3AD-430A-9A1F-DFA3E0E77A7D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1626577370" sldId="263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626577370" sldId="263"/>
            <ac:spMk id="2" creationId="{6730385A-2159-4552-B5C0-081B165872EB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626577370" sldId="263"/>
            <ac:spMk id="10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626577370" sldId="263"/>
            <ac:spMk id="12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626577370" sldId="263"/>
            <ac:spMk id="14" creationId="{526E0BFB-CDF1-4990-8C11-AC849311E0A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626577370" sldId="263"/>
            <ac:spMk id="16" creationId="{6069A1F8-9BEB-4786-9694-FC48B2D75D21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626577370" sldId="263"/>
            <ac:spMk id="18" creationId="{AF2F604E-43BE-4DC3-B983-E071523364F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626577370" sldId="263"/>
            <ac:spMk id="20" creationId="{08C9B587-E65E-4B52-B37C-ABEBB6E87928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1576474139" sldId="264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76474139" sldId="264"/>
            <ac:spMk id="2" creationId="{654352F1-EE2A-4529-8FDC-6D29D3DDAE07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76474139" sldId="264"/>
            <ac:spMk id="10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76474139" sldId="264"/>
            <ac:spMk id="12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76474139" sldId="264"/>
            <ac:spMk id="14" creationId="{5A59F003-E00A-43F9-91DC-CC54E3B87466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76474139" sldId="264"/>
            <ac:spMk id="16" creationId="{D74A4382-E3AD-430A-9A1F-DFA3E0E77A7D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2272743191" sldId="265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272743191" sldId="265"/>
            <ac:spMk id="2" creationId="{AAF99EB4-8E84-4BA5-B017-FDBE1557F945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272743191" sldId="265"/>
            <ac:spMk id="10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272743191" sldId="265"/>
            <ac:spMk id="12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272743191" sldId="265"/>
            <ac:spMk id="14" creationId="{5A59F003-E00A-43F9-91DC-CC54E3B87466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272743191" sldId="265"/>
            <ac:spMk id="16" creationId="{D74A4382-E3AD-430A-9A1F-DFA3E0E77A7D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2066160850" sldId="266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066160850" sldId="266"/>
            <ac:spMk id="2" creationId="{92066F2B-AEA1-4BEE-92FE-3F7626B0C72E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066160850" sldId="266"/>
            <ac:spMk id="23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066160850" sldId="266"/>
            <ac:spMk id="25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066160850" sldId="266"/>
            <ac:spMk id="27" creationId="{E91DC736-0EF8-4F87-9146-EBF1D2EE4D3D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066160850" sldId="266"/>
            <ac:spMk id="29" creationId="{097CD68E-23E3-4007-8847-CD0944C4F7BE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066160850" sldId="266"/>
            <ac:spMk id="31" creationId="{AF2F604E-43BE-4DC3-B983-E071523364F8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066160850" sldId="266"/>
            <ac:spMk id="33" creationId="{08C9B587-E65E-4B52-B37C-ABEBB6E87928}"/>
          </ac:spMkLst>
        </pc:spChg>
      </pc:sldChg>
      <pc:sldChg chg="delSp modSp mod modClrScheme delDesignElem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1592761997" sldId="267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92761997" sldId="267"/>
            <ac:spMk id="2" creationId="{7D4ECCC5-08A1-4E0D-A9E1-44B352E34A1F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92761997" sldId="267"/>
            <ac:spMk id="10" creationId="{8D06CE56-3881-4ADA-8CEF-D18B02C242A3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92761997" sldId="267"/>
            <ac:spMk id="12" creationId="{79F3C543-62EC-4433-9C93-A2CD8764E9B4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92761997" sldId="267"/>
            <ac:spMk id="14" creationId="{5A59F003-E00A-43F9-91DC-CC54E3B87466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92761997" sldId="267"/>
            <ac:spMk id="16" creationId="{D74A4382-E3AD-430A-9A1F-DFA3E0E77A7D}"/>
          </ac:spMkLst>
        </pc:spChg>
        <pc:spChg chg="del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1592761997" sldId="267"/>
            <ac:spMk id="18" creationId="{79F40191-0F44-4FD1-82CC-ACB507C14BE6}"/>
          </ac:spMkLst>
        </pc:spChg>
      </pc:sldChg>
      <pc:sldChg chg="modSp mod ord modClrScheme chgLayout">
        <pc:chgData name="Paweł Klepek" userId="S::5502053u@skrzyszow.org::81b6997a-5e2a-4995-9167-998979aaa087" providerId="AD" clId="Web-{BE26A305-6812-6FE7-A859-DCBA230E0F4A}" dt="2020-12-07T08:41:50.530" v="15"/>
        <pc:sldMkLst>
          <pc:docMk/>
          <pc:sldMk cId="2566908922" sldId="268"/>
        </pc:sldMkLst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566908922" sldId="268"/>
            <ac:spMk id="2" creationId="{73EB2B4C-7B91-4FC2-9477-508E3E2AC261}"/>
          </ac:spMkLst>
        </pc:spChg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566908922" sldId="268"/>
            <ac:spMk id="3" creationId="{E3280812-EE95-45A9-BA7A-29E7079D0D13}"/>
          </ac:spMkLst>
        </pc:spChg>
        <pc:spChg chg="mod ord">
          <ac:chgData name="Paweł Klepek" userId="S::5502053u@skrzyszow.org::81b6997a-5e2a-4995-9167-998979aaa087" providerId="AD" clId="Web-{BE26A305-6812-6FE7-A859-DCBA230E0F4A}" dt="2020-12-07T08:41:50.530" v="15"/>
          <ac:spMkLst>
            <pc:docMk/>
            <pc:sldMk cId="2566908922" sldId="268"/>
            <ac:spMk id="4" creationId="{16AC7D5B-2DBB-46BF-9EA7-0D0997227C20}"/>
          </ac:spMkLst>
        </pc:spChg>
      </pc:sldChg>
      <pc:sldMasterChg chg="del delSldLayout">
        <pc:chgData name="Paweł Klepek" userId="S::5502053u@skrzyszow.org::81b6997a-5e2a-4995-9167-998979aaa087" providerId="AD" clId="Web-{BE26A305-6812-6FE7-A859-DCBA230E0F4A}" dt="2020-12-07T08:41:50.530" v="15"/>
        <pc:sldMasterMkLst>
          <pc:docMk/>
          <pc:sldMasterMk cId="2373062884" sldId="2147483672"/>
        </pc:sldMasterMkLst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474866390" sldId="2147483673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2909394670" sldId="2147483674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1670033277" sldId="2147483675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263001561" sldId="2147483676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1537098969" sldId="2147483677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3001819587" sldId="2147483678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4204802681" sldId="2147483679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4065722382" sldId="2147483680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1761151912" sldId="2147483681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2307536614" sldId="2147483682"/>
          </pc:sldLayoutMkLst>
        </pc:sldLayoutChg>
        <pc:sldLayoutChg chg="del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2373062884" sldId="2147483672"/>
            <pc:sldLayoutMk cId="345500213" sldId="2147483683"/>
          </pc:sldLayoutMkLst>
        </pc:sldLayoutChg>
      </pc:sldMasterChg>
      <pc:sldMasterChg chg="add addSldLayout modSldLayout">
        <pc:chgData name="Paweł Klepek" userId="S::5502053u@skrzyszow.org::81b6997a-5e2a-4995-9167-998979aaa087" providerId="AD" clId="Web-{BE26A305-6812-6FE7-A859-DCBA230E0F4A}" dt="2020-12-07T08:41:50.530" v="15"/>
        <pc:sldMasterMkLst>
          <pc:docMk/>
          <pc:sldMasterMk cId="1900834445" sldId="2147483684"/>
        </pc:sldMasterMkLst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227171301" sldId="2147483685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289710288" sldId="2147483686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2572616926" sldId="2147483687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3396218504" sldId="2147483688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4042741049" sldId="2147483689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3149845752" sldId="2147483690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1577398149" sldId="2147483691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3429831113" sldId="2147483692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4258876407" sldId="2147483693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170724657" sldId="2147483694"/>
          </pc:sldLayoutMkLst>
        </pc:sldLayoutChg>
        <pc:sldLayoutChg chg="add mod replId">
          <pc:chgData name="Paweł Klepek" userId="S::5502053u@skrzyszow.org::81b6997a-5e2a-4995-9167-998979aaa087" providerId="AD" clId="Web-{BE26A305-6812-6FE7-A859-DCBA230E0F4A}" dt="2020-12-07T08:41:50.530" v="15"/>
          <pc:sldLayoutMkLst>
            <pc:docMk/>
            <pc:sldMasterMk cId="1900834445" sldId="2147483684"/>
            <pc:sldLayoutMk cId="1738343512" sldId="2147483695"/>
          </pc:sldLayoutMkLst>
        </pc:sldLayoutChg>
      </pc:sldMasterChg>
    </pc:docChg>
  </pc:docChgLst>
  <pc:docChgLst>
    <pc:chgData name="Wiktor Wala" userId="S::5502158u@skrzyszow.org::cf5d9518-6bdd-4cfb-8442-044602e74e9d" providerId="AD" clId="Web-{0C41EA55-30B3-4084-BF26-5937034BE370}"/>
    <pc:docChg chg="addSld delSld modSld addMainMaster delMainMaster">
      <pc:chgData name="Wiktor Wala" userId="S::5502158u@skrzyszow.org::cf5d9518-6bdd-4cfb-8442-044602e74e9d" providerId="AD" clId="Web-{0C41EA55-30B3-4084-BF26-5937034BE370}" dt="2020-12-04T07:54:29.265" v="240" actId="14100"/>
      <pc:docMkLst>
        <pc:docMk/>
      </pc:docMkLst>
      <pc:sldChg chg="addSp modSp mod setBg modClrScheme chgLayout">
        <pc:chgData name="Wiktor Wala" userId="S::5502158u@skrzyszow.org::cf5d9518-6bdd-4cfb-8442-044602e74e9d" providerId="AD" clId="Web-{0C41EA55-30B3-4084-BF26-5937034BE370}" dt="2020-12-04T07:46:53.469" v="97" actId="20577"/>
        <pc:sldMkLst>
          <pc:docMk/>
          <pc:sldMk cId="109857222" sldId="256"/>
        </pc:sldMkLst>
        <pc:spChg chg="mod">
          <ac:chgData name="Wiktor Wala" userId="S::5502158u@skrzyszow.org::cf5d9518-6bdd-4cfb-8442-044602e74e9d" providerId="AD" clId="Web-{0C41EA55-30B3-4084-BF26-5937034BE370}" dt="2020-12-04T07:46:53.469" v="97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Wiktor Wala" userId="S::5502158u@skrzyszow.org::cf5d9518-6bdd-4cfb-8442-044602e74e9d" providerId="AD" clId="Web-{0C41EA55-30B3-4084-BF26-5937034BE370}" dt="2020-12-04T07:44:45.403" v="58" actId="20577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Wiktor Wala" userId="S::5502158u@skrzyszow.org::cf5d9518-6bdd-4cfb-8442-044602e74e9d" providerId="AD" clId="Web-{0C41EA55-30B3-4084-BF26-5937034BE370}" dt="2020-12-04T07:43:02.696" v="0"/>
          <ac:spMkLst>
            <pc:docMk/>
            <pc:sldMk cId="109857222" sldId="256"/>
            <ac:spMk id="9" creationId="{D5B012D8-7F27-4758-9AC6-C889B154BD73}"/>
          </ac:spMkLst>
        </pc:spChg>
        <pc:spChg chg="add">
          <ac:chgData name="Wiktor Wala" userId="S::5502158u@skrzyszow.org::cf5d9518-6bdd-4cfb-8442-044602e74e9d" providerId="AD" clId="Web-{0C41EA55-30B3-4084-BF26-5937034BE370}" dt="2020-12-04T07:43:02.696" v="0"/>
          <ac:spMkLst>
            <pc:docMk/>
            <pc:sldMk cId="109857222" sldId="256"/>
            <ac:spMk id="11" creationId="{4063B759-00FC-46D1-9898-8E8625268FAF}"/>
          </ac:spMkLst>
        </pc:spChg>
        <pc:picChg chg="add">
          <ac:chgData name="Wiktor Wala" userId="S::5502158u@skrzyszow.org::cf5d9518-6bdd-4cfb-8442-044602e74e9d" providerId="AD" clId="Web-{0C41EA55-30B3-4084-BF26-5937034BE370}" dt="2020-12-04T07:43:02.696" v="0"/>
          <ac:picMkLst>
            <pc:docMk/>
            <pc:sldMk cId="109857222" sldId="256"/>
            <ac:picMk id="4" creationId="{EC64EE47-1346-42EB-9D89-17F04651EA22}"/>
          </ac:picMkLst>
        </pc:picChg>
      </pc:sldChg>
      <pc:sldChg chg="addSp delSp modSp new del mod setBg">
        <pc:chgData name="Wiktor Wala" userId="S::5502158u@skrzyszow.org::cf5d9518-6bdd-4cfb-8442-044602e74e9d" providerId="AD" clId="Web-{0C41EA55-30B3-4084-BF26-5937034BE370}" dt="2020-12-04T07:52:05.495" v="127"/>
        <pc:sldMkLst>
          <pc:docMk/>
          <pc:sldMk cId="3783967130" sldId="257"/>
        </pc:sldMkLst>
        <pc:spChg chg="mod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2" creationId="{965B9834-EE52-4D74-A28D-F04BC91707FF}"/>
          </ac:spMkLst>
        </pc:spChg>
        <pc:spChg chg="add del mod">
          <ac:chgData name="Wiktor Wala" userId="S::5502158u@skrzyszow.org::cf5d9518-6bdd-4cfb-8442-044602e74e9d" providerId="AD" clId="Web-{0C41EA55-30B3-4084-BF26-5937034BE370}" dt="2020-12-04T07:46:23.296" v="70"/>
          <ac:spMkLst>
            <pc:docMk/>
            <pc:sldMk cId="3783967130" sldId="257"/>
            <ac:spMk id="3" creationId="{076FC8BE-E9CB-4041-86D2-E7456E6C21A6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9.358" v="65"/>
          <ac:spMkLst>
            <pc:docMk/>
            <pc:sldMk cId="3783967130" sldId="257"/>
            <ac:spMk id="5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9.358" v="65"/>
          <ac:spMkLst>
            <pc:docMk/>
            <pc:sldMk cId="3783967130" sldId="257"/>
            <ac:spMk id="6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9.358" v="65"/>
          <ac:spMkLst>
            <pc:docMk/>
            <pc:sldMk cId="3783967130" sldId="257"/>
            <ac:spMk id="7" creationId="{1ACA2EA0-FFD3-42EC-9406-B595015ED96E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6.811" v="63"/>
          <ac:spMkLst>
            <pc:docMk/>
            <pc:sldMk cId="3783967130" sldId="257"/>
            <ac:spMk id="8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9.358" v="65"/>
          <ac:spMkLst>
            <pc:docMk/>
            <pc:sldMk cId="3783967130" sldId="257"/>
            <ac:spMk id="9" creationId="{D5288BCE-665C-472A-8C43-664BCFA31E4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6.811" v="63"/>
          <ac:spMkLst>
            <pc:docMk/>
            <pc:sldMk cId="3783967130" sldId="257"/>
            <ac:spMk id="10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9.358" v="65"/>
          <ac:spMkLst>
            <pc:docMk/>
            <pc:sldMk cId="3783967130" sldId="257"/>
            <ac:spMk id="11" creationId="{46C57131-53A7-4C1A-BEA8-25F06A06AD29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6.811" v="63"/>
          <ac:spMkLst>
            <pc:docMk/>
            <pc:sldMk cId="3783967130" sldId="257"/>
            <ac:spMk id="12" creationId="{FFD48BC7-DC40-47DE-87EE-9F4B6ECB9ABB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6:17.765" v="67"/>
          <ac:spMkLst>
            <pc:docMk/>
            <pc:sldMk cId="3783967130" sldId="257"/>
            <ac:spMk id="13" creationId="{2029D5AD-8348-4446-B191-6A9B6FE03F21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6.811" v="63"/>
          <ac:spMkLst>
            <pc:docMk/>
            <pc:sldMk cId="3783967130" sldId="257"/>
            <ac:spMk id="14" creationId="{E502BBC7-2C76-46F3-BC24-5985BC13DB8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6:17.765" v="67"/>
          <ac:spMkLst>
            <pc:docMk/>
            <pc:sldMk cId="3783967130" sldId="257"/>
            <ac:spMk id="15" creationId="{A3F395A2-2B64-4749-BD93-2F159C7E1FB5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6.811" v="63"/>
          <ac:spMkLst>
            <pc:docMk/>
            <pc:sldMk cId="3783967130" sldId="257"/>
            <ac:spMk id="16" creationId="{9C45F024-2468-4D8A-9E11-BB2B1E0A3B37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6:17.765" v="67"/>
          <ac:spMkLst>
            <pc:docMk/>
            <pc:sldMk cId="3783967130" sldId="257"/>
            <ac:spMk id="17" creationId="{5CF0135B-EAB8-4CA0-896C-2D897ECD28BC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5:56.811" v="63"/>
          <ac:spMkLst>
            <pc:docMk/>
            <pc:sldMk cId="3783967130" sldId="257"/>
            <ac:spMk id="18" creationId="{3629484E-3792-4B3D-89AD-7C8A1ED0E0D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6:17.765" v="67"/>
          <ac:spMkLst>
            <pc:docMk/>
            <pc:sldMk cId="3783967130" sldId="257"/>
            <ac:spMk id="19" creationId="{92C3387C-D24F-4737-8A37-1DC5CFF09CFA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6:23.281" v="69"/>
          <ac:spMkLst>
            <pc:docMk/>
            <pc:sldMk cId="3783967130" sldId="257"/>
            <ac:spMk id="20" creationId="{1640B3DF-3C1C-49A7-8FA7-EE4A21CB0BDC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6:23.281" v="69"/>
          <ac:spMkLst>
            <pc:docMk/>
            <pc:sldMk cId="3783967130" sldId="257"/>
            <ac:spMk id="21" creationId="{AFF79527-C7F1-4E06-8126-A8E8C5FEBFCA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6:23.281" v="69"/>
          <ac:spMkLst>
            <pc:docMk/>
            <pc:sldMk cId="3783967130" sldId="257"/>
            <ac:spMk id="22" creationId="{55986208-8A53-4E92-9197-6B57BCCB2F37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79" v="104"/>
          <ac:spMkLst>
            <pc:docMk/>
            <pc:sldMk cId="3783967130" sldId="257"/>
            <ac:spMk id="23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79" v="104"/>
          <ac:spMkLst>
            <pc:docMk/>
            <pc:sldMk cId="3783967130" sldId="257"/>
            <ac:spMk id="24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79" v="104"/>
          <ac:spMkLst>
            <pc:docMk/>
            <pc:sldMk cId="3783967130" sldId="257"/>
            <ac:spMk id="25" creationId="{238410E7-D4B4-41AD-88B3-EB385D8A8FAF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79" v="104"/>
          <ac:spMkLst>
            <pc:docMk/>
            <pc:sldMk cId="3783967130" sldId="257"/>
            <ac:spMk id="26" creationId="{284A8429-F65A-490D-96E4-1158D3E8A026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79" v="104"/>
          <ac:spMkLst>
            <pc:docMk/>
            <pc:sldMk cId="3783967130" sldId="257"/>
            <ac:spMk id="27" creationId="{0F022291-A82B-4D23-A1E0-5F9BD684669E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64" v="103"/>
          <ac:spMkLst>
            <pc:docMk/>
            <pc:sldMk cId="3783967130" sldId="257"/>
            <ac:spMk id="29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64" v="103"/>
          <ac:spMkLst>
            <pc:docMk/>
            <pc:sldMk cId="3783967130" sldId="257"/>
            <ac:spMk id="30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64" v="103"/>
          <ac:spMkLst>
            <pc:docMk/>
            <pc:sldMk cId="3783967130" sldId="257"/>
            <ac:spMk id="31" creationId="{1ACA2EA0-FFD3-42EC-9406-B595015ED96E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1.626" v="101"/>
          <ac:spMkLst>
            <pc:docMk/>
            <pc:sldMk cId="3783967130" sldId="257"/>
            <ac:spMk id="32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64" v="103"/>
          <ac:spMkLst>
            <pc:docMk/>
            <pc:sldMk cId="3783967130" sldId="257"/>
            <ac:spMk id="33" creationId="{D5288BCE-665C-472A-8C43-664BCFA31E4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1.626" v="101"/>
          <ac:spMkLst>
            <pc:docMk/>
            <pc:sldMk cId="3783967130" sldId="257"/>
            <ac:spMk id="34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4.064" v="103"/>
          <ac:spMkLst>
            <pc:docMk/>
            <pc:sldMk cId="3783967130" sldId="257"/>
            <ac:spMk id="35" creationId="{46C57131-53A7-4C1A-BEA8-25F06A06AD29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1.626" v="101"/>
          <ac:spMkLst>
            <pc:docMk/>
            <pc:sldMk cId="3783967130" sldId="257"/>
            <ac:spMk id="36" creationId="{BAD76F3E-3A97-486B-B402-44400A8B917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37.924" v="105"/>
          <ac:spMkLst>
            <pc:docMk/>
            <pc:sldMk cId="3783967130" sldId="257"/>
            <ac:spMk id="37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1.626" v="101"/>
          <ac:spMkLst>
            <pc:docMk/>
            <pc:sldMk cId="3783967130" sldId="257"/>
            <ac:spMk id="38" creationId="{391F6B52-91F4-4AEB-B6DB-29FEBCF28C8B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37.924" v="105"/>
          <ac:spMkLst>
            <pc:docMk/>
            <pc:sldMk cId="3783967130" sldId="257"/>
            <ac:spMk id="39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11.626" v="101"/>
          <ac:spMkLst>
            <pc:docMk/>
            <pc:sldMk cId="3783967130" sldId="257"/>
            <ac:spMk id="40" creationId="{2CD6F061-7C53-44F4-9794-953DB70A451B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37.924" v="105"/>
          <ac:spMkLst>
            <pc:docMk/>
            <pc:sldMk cId="3783967130" sldId="257"/>
            <ac:spMk id="41" creationId="{FFD48BC7-DC40-47DE-87EE-9F4B6ECB9ABB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37.924" v="105"/>
          <ac:spMkLst>
            <pc:docMk/>
            <pc:sldMk cId="3783967130" sldId="257"/>
            <ac:spMk id="42" creationId="{3629484E-3792-4B3D-89AD-7C8A1ED0E0D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37.924" v="105"/>
          <ac:spMkLst>
            <pc:docMk/>
            <pc:sldMk cId="3783967130" sldId="257"/>
            <ac:spMk id="43" creationId="{E502BBC7-2C76-46F3-BC24-5985BC13DB8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7:37.924" v="105"/>
          <ac:spMkLst>
            <pc:docMk/>
            <pc:sldMk cId="3783967130" sldId="257"/>
            <ac:spMk id="44" creationId="{9C45F024-2468-4D8A-9E11-BB2B1E0A3B37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40" v="124"/>
          <ac:spMkLst>
            <pc:docMk/>
            <pc:sldMk cId="3783967130" sldId="257"/>
            <ac:spMk id="49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40" v="124"/>
          <ac:spMkLst>
            <pc:docMk/>
            <pc:sldMk cId="3783967130" sldId="257"/>
            <ac:spMk id="51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40" v="124"/>
          <ac:spMkLst>
            <pc:docMk/>
            <pc:sldMk cId="3783967130" sldId="257"/>
            <ac:spMk id="53" creationId="{BAD76F3E-3A97-486B-B402-44400A8B917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40" v="124"/>
          <ac:spMkLst>
            <pc:docMk/>
            <pc:sldMk cId="3783967130" sldId="257"/>
            <ac:spMk id="55" creationId="{391F6B52-91F4-4AEB-B6DB-29FEBCF28C8B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40" v="124"/>
          <ac:spMkLst>
            <pc:docMk/>
            <pc:sldMk cId="3783967130" sldId="257"/>
            <ac:spMk id="57" creationId="{2CD6F061-7C53-44F4-9794-953DB70A451B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1.098" v="119"/>
          <ac:spMkLst>
            <pc:docMk/>
            <pc:sldMk cId="3783967130" sldId="257"/>
            <ac:spMk id="59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1.098" v="119"/>
          <ac:spMkLst>
            <pc:docMk/>
            <pc:sldMk cId="3783967130" sldId="257"/>
            <ac:spMk id="60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1.098" v="119"/>
          <ac:spMkLst>
            <pc:docMk/>
            <pc:sldMk cId="3783967130" sldId="257"/>
            <ac:spMk id="62" creationId="{5DCB5928-DC7D-4612-9922-441966E15627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1.098" v="119"/>
          <ac:spMkLst>
            <pc:docMk/>
            <pc:sldMk cId="3783967130" sldId="257"/>
            <ac:spMk id="63" creationId="{682C1161-1736-45EC-99B7-33F3CAE9D517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44.754" v="117"/>
          <ac:spMkLst>
            <pc:docMk/>
            <pc:sldMk cId="3783967130" sldId="257"/>
            <ac:spMk id="64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1.098" v="119"/>
          <ac:spMkLst>
            <pc:docMk/>
            <pc:sldMk cId="3783967130" sldId="257"/>
            <ac:spMk id="65" creationId="{84D4DDB8-B68F-45B0-9F62-C4279996F672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44.754" v="117"/>
          <ac:spMkLst>
            <pc:docMk/>
            <pc:sldMk cId="3783967130" sldId="257"/>
            <ac:spMk id="66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44.754" v="117"/>
          <ac:spMkLst>
            <pc:docMk/>
            <pc:sldMk cId="3783967130" sldId="257"/>
            <ac:spMk id="68" creationId="{68AF5748-FED8-45BA-8631-26D1D10F3246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8.880" v="121"/>
          <ac:spMkLst>
            <pc:docMk/>
            <pc:sldMk cId="3783967130" sldId="257"/>
            <ac:spMk id="69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44.754" v="117"/>
          <ac:spMkLst>
            <pc:docMk/>
            <pc:sldMk cId="3783967130" sldId="257"/>
            <ac:spMk id="70" creationId="{AF2F604E-43BE-4DC3-B983-E071523364F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8.880" v="121"/>
          <ac:spMkLst>
            <pc:docMk/>
            <pc:sldMk cId="3783967130" sldId="257"/>
            <ac:spMk id="71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44.754" v="117"/>
          <ac:spMkLst>
            <pc:docMk/>
            <pc:sldMk cId="3783967130" sldId="257"/>
            <ac:spMk id="72" creationId="{08C9B587-E65E-4B52-B37C-ABEBB6E8792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8.880" v="121"/>
          <ac:spMkLst>
            <pc:docMk/>
            <pc:sldMk cId="3783967130" sldId="257"/>
            <ac:spMk id="73" creationId="{16F48AD3-C8B3-4F74-B546-F12937F7DD9F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1.098" v="119"/>
          <ac:spMkLst>
            <pc:docMk/>
            <pc:sldMk cId="3783967130" sldId="257"/>
            <ac:spMk id="74" creationId="{AF2F604E-43BE-4DC3-B983-E071523364F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1.098" v="119"/>
          <ac:spMkLst>
            <pc:docMk/>
            <pc:sldMk cId="3783967130" sldId="257"/>
            <ac:spMk id="76" creationId="{08C9B587-E65E-4B52-B37C-ABEBB6E8792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8.880" v="121"/>
          <ac:spMkLst>
            <pc:docMk/>
            <pc:sldMk cId="3783967130" sldId="257"/>
            <ac:spMk id="77" creationId="{AF2F604E-43BE-4DC3-B983-E071523364F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8:58.880" v="121"/>
          <ac:spMkLst>
            <pc:docMk/>
            <pc:sldMk cId="3783967130" sldId="257"/>
            <ac:spMk id="78" creationId="{08C9B587-E65E-4B52-B37C-ABEBB6E8792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08" v="123"/>
          <ac:spMkLst>
            <pc:docMk/>
            <pc:sldMk cId="3783967130" sldId="257"/>
            <ac:spMk id="79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08" v="123"/>
          <ac:spMkLst>
            <pc:docMk/>
            <pc:sldMk cId="3783967130" sldId="257"/>
            <ac:spMk id="80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08" v="123"/>
          <ac:spMkLst>
            <pc:docMk/>
            <pc:sldMk cId="3783967130" sldId="257"/>
            <ac:spMk id="81" creationId="{8EE94D8D-BC47-413E-91AB-A2FCCE172B57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08" v="123"/>
          <ac:spMkLst>
            <pc:docMk/>
            <pc:sldMk cId="3783967130" sldId="257"/>
            <ac:spMk id="82" creationId="{284A8429-F65A-490D-96E4-1158D3E8A026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49:19.208" v="123"/>
          <ac:spMkLst>
            <pc:docMk/>
            <pc:sldMk cId="3783967130" sldId="257"/>
            <ac:spMk id="84" creationId="{0F022291-A82B-4D23-A1E0-5F9BD684669E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25.414" v="125"/>
          <ac:spMkLst>
            <pc:docMk/>
            <pc:sldMk cId="3783967130" sldId="257"/>
            <ac:spMk id="85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25.414" v="125"/>
          <ac:spMkLst>
            <pc:docMk/>
            <pc:sldMk cId="3783967130" sldId="257"/>
            <ac:spMk id="86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25.414" v="125"/>
          <ac:spMkLst>
            <pc:docMk/>
            <pc:sldMk cId="3783967130" sldId="257"/>
            <ac:spMk id="87" creationId="{F4209EE6-922E-445F-BDA3-269C6608BF0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25.414" v="125"/>
          <ac:spMkLst>
            <pc:docMk/>
            <pc:sldMk cId="3783967130" sldId="257"/>
            <ac:spMk id="88" creationId="{0ADDB668-2CA4-4D2B-9C34-3487CA330BA8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25.414" v="125"/>
          <ac:spMkLst>
            <pc:docMk/>
            <pc:sldMk cId="3783967130" sldId="257"/>
            <ac:spMk id="90" creationId="{2568BC19-F052-4108-93E1-6A3D1DEC072F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25.414" v="125"/>
          <ac:spMkLst>
            <pc:docMk/>
            <pc:sldMk cId="3783967130" sldId="257"/>
            <ac:spMk id="91" creationId="{D5FD337D-4D6B-4C8B-B6F5-121097E09881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96" creationId="{8D06CE56-3881-4ADA-8CEF-D18B02C242A3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98" creationId="{79F3C543-62EC-4433-9C93-A2CD8764E9B4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00" creationId="{C1A1C5D3-C053-4EE9-BE1A-419B6E27CCAE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02" creationId="{A3473CF9-37EB-43E7-89EF-D2D1C53D1DAC}"/>
          </ac:spMkLst>
        </pc:spChg>
        <pc:spChg chg="add del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04" creationId="{586B4EF9-43BA-4655-A6FF-1D8E21574C95}"/>
          </ac:spMkLst>
        </pc:spChg>
        <pc:spChg chg="add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09" creationId="{8D06CE56-3881-4ADA-8CEF-D18B02C242A3}"/>
          </ac:spMkLst>
        </pc:spChg>
        <pc:spChg chg="add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11" creationId="{79F3C543-62EC-4433-9C93-A2CD8764E9B4}"/>
          </ac:spMkLst>
        </pc:spChg>
        <pc:spChg chg="add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13" creationId="{017517EF-BD4D-4055-BDB4-A322C53568AD}"/>
          </ac:spMkLst>
        </pc:spChg>
        <pc:spChg chg="add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15" creationId="{0ADDB668-2CA4-4D2B-9C34-3487CA330BA8}"/>
          </ac:spMkLst>
        </pc:spChg>
        <pc:spChg chg="add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17" creationId="{2568BC19-F052-4108-93E1-6A3D1DEC072F}"/>
          </ac:spMkLst>
        </pc:spChg>
        <pc:spChg chg="add">
          <ac:chgData name="Wiktor Wala" userId="S::5502158u@skrzyszow.org::cf5d9518-6bdd-4cfb-8442-044602e74e9d" providerId="AD" clId="Web-{0C41EA55-30B3-4084-BF26-5937034BE370}" dt="2020-12-04T07:50:58.618" v="126"/>
          <ac:spMkLst>
            <pc:docMk/>
            <pc:sldMk cId="3783967130" sldId="257"/>
            <ac:spMk id="119" creationId="{D5FD337D-4D6B-4C8B-B6F5-121097E09881}"/>
          </ac:spMkLst>
        </pc:spChg>
        <pc:picChg chg="add del">
          <ac:chgData name="Wiktor Wala" userId="S::5502158u@skrzyszow.org::cf5d9518-6bdd-4cfb-8442-044602e74e9d" providerId="AD" clId="Web-{0C41EA55-30B3-4084-BF26-5937034BE370}" dt="2020-12-04T07:48:44.754" v="117"/>
          <ac:picMkLst>
            <pc:docMk/>
            <pc:sldMk cId="3783967130" sldId="257"/>
            <ac:picMk id="61" creationId="{56A53652-9CA4-482C-998F-553D62AF26C8}"/>
          </ac:picMkLst>
        </pc:picChg>
        <pc:picChg chg="add del">
          <ac:chgData name="Wiktor Wala" userId="S::5502158u@skrzyszow.org::cf5d9518-6bdd-4cfb-8442-044602e74e9d" providerId="AD" clId="Web-{0C41EA55-30B3-4084-BF26-5937034BE370}" dt="2020-12-04T07:48:51.098" v="119"/>
          <ac:picMkLst>
            <pc:docMk/>
            <pc:sldMk cId="3783967130" sldId="257"/>
            <ac:picMk id="67" creationId="{46CE4314-BC2E-4191-91C9-672C2FE57017}"/>
          </ac:picMkLst>
        </pc:picChg>
        <pc:picChg chg="add del">
          <ac:chgData name="Wiktor Wala" userId="S::5502158u@skrzyszow.org::cf5d9518-6bdd-4cfb-8442-044602e74e9d" providerId="AD" clId="Web-{0C41EA55-30B3-4084-BF26-5937034BE370}" dt="2020-12-04T07:48:58.880" v="121"/>
          <ac:picMkLst>
            <pc:docMk/>
            <pc:sldMk cId="3783967130" sldId="257"/>
            <ac:picMk id="75" creationId="{AB119A91-D571-49DD-8B74-A68AFEFF62B6}"/>
          </ac:picMkLst>
        </pc:picChg>
        <pc:picChg chg="add del">
          <ac:chgData name="Wiktor Wala" userId="S::5502158u@skrzyszow.org::cf5d9518-6bdd-4cfb-8442-044602e74e9d" providerId="AD" clId="Web-{0C41EA55-30B3-4084-BF26-5937034BE370}" dt="2020-12-04T07:49:19.208" v="123"/>
          <ac:picMkLst>
            <pc:docMk/>
            <pc:sldMk cId="3783967130" sldId="257"/>
            <ac:picMk id="83" creationId="{87D9C595-E168-4CEC-B981-E6B501CF827F}"/>
          </ac:picMkLst>
        </pc:picChg>
        <pc:picChg chg="add mod">
          <ac:chgData name="Wiktor Wala" userId="S::5502158u@skrzyszow.org::cf5d9518-6bdd-4cfb-8442-044602e74e9d" providerId="AD" clId="Web-{0C41EA55-30B3-4084-BF26-5937034BE370}" dt="2020-12-04T07:50:58.618" v="126"/>
          <ac:picMkLst>
            <pc:docMk/>
            <pc:sldMk cId="3783967130" sldId="257"/>
            <ac:picMk id="89" creationId="{C19513FB-6532-4464-BB6A-0A6B98A3A7A8}"/>
          </ac:picMkLst>
        </pc:picChg>
      </pc:sldChg>
      <pc:sldChg chg="addSp delSp modSp new mod setBg">
        <pc:chgData name="Wiktor Wala" userId="S::5502158u@skrzyszow.org::cf5d9518-6bdd-4cfb-8442-044602e74e9d" providerId="AD" clId="Web-{0C41EA55-30B3-4084-BF26-5937034BE370}" dt="2020-12-04T07:54:29.265" v="240" actId="14100"/>
        <pc:sldMkLst>
          <pc:docMk/>
          <pc:sldMk cId="662843964" sldId="258"/>
        </pc:sldMkLst>
        <pc:spChg chg="mod">
          <ac:chgData name="Wiktor Wala" userId="S::5502158u@skrzyszow.org::cf5d9518-6bdd-4cfb-8442-044602e74e9d" providerId="AD" clId="Web-{0C41EA55-30B3-4084-BF26-5937034BE370}" dt="2020-12-04T07:54:13.312" v="230" actId="20577"/>
          <ac:spMkLst>
            <pc:docMk/>
            <pc:sldMk cId="662843964" sldId="258"/>
            <ac:spMk id="2" creationId="{2B58011E-07EA-4A44-ABBD-D4F09C338D58}"/>
          </ac:spMkLst>
        </pc:spChg>
        <pc:spChg chg="del">
          <ac:chgData name="Wiktor Wala" userId="S::5502158u@skrzyszow.org::cf5d9518-6bdd-4cfb-8442-044602e74e9d" providerId="AD" clId="Web-{0C41EA55-30B3-4084-BF26-5937034BE370}" dt="2020-12-04T07:48:15.534" v="107"/>
          <ac:spMkLst>
            <pc:docMk/>
            <pc:sldMk cId="662843964" sldId="258"/>
            <ac:spMk id="3" creationId="{05C361FC-5BCA-45FB-B762-5DF14AC50DFE}"/>
          </ac:spMkLst>
        </pc:spChg>
        <pc:spChg chg="add">
          <ac:chgData name="Wiktor Wala" userId="S::5502158u@skrzyszow.org::cf5d9518-6bdd-4cfb-8442-044602e74e9d" providerId="AD" clId="Web-{0C41EA55-30B3-4084-BF26-5937034BE370}" dt="2020-12-04T07:48:15.534" v="107"/>
          <ac:spMkLst>
            <pc:docMk/>
            <pc:sldMk cId="662843964" sldId="258"/>
            <ac:spMk id="8" creationId="{8D06CE56-3881-4ADA-8CEF-D18B02C242A3}"/>
          </ac:spMkLst>
        </pc:spChg>
        <pc:spChg chg="add">
          <ac:chgData name="Wiktor Wala" userId="S::5502158u@skrzyszow.org::cf5d9518-6bdd-4cfb-8442-044602e74e9d" providerId="AD" clId="Web-{0C41EA55-30B3-4084-BF26-5937034BE370}" dt="2020-12-04T07:48:15.534" v="107"/>
          <ac:spMkLst>
            <pc:docMk/>
            <pc:sldMk cId="662843964" sldId="258"/>
            <ac:spMk id="10" creationId="{79F3C543-62EC-4433-9C93-A2CD8764E9B4}"/>
          </ac:spMkLst>
        </pc:spChg>
        <pc:spChg chg="add">
          <ac:chgData name="Wiktor Wala" userId="S::5502158u@skrzyszow.org::cf5d9518-6bdd-4cfb-8442-044602e74e9d" providerId="AD" clId="Web-{0C41EA55-30B3-4084-BF26-5937034BE370}" dt="2020-12-04T07:48:15.534" v="107"/>
          <ac:spMkLst>
            <pc:docMk/>
            <pc:sldMk cId="662843964" sldId="258"/>
            <ac:spMk id="12" creationId="{72C7A71F-A746-4AB2-8FF5-03D4135FAFAD}"/>
          </ac:spMkLst>
        </pc:spChg>
        <pc:spChg chg="add">
          <ac:chgData name="Wiktor Wala" userId="S::5502158u@skrzyszow.org::cf5d9518-6bdd-4cfb-8442-044602e74e9d" providerId="AD" clId="Web-{0C41EA55-30B3-4084-BF26-5937034BE370}" dt="2020-12-04T07:48:15.534" v="107"/>
          <ac:spMkLst>
            <pc:docMk/>
            <pc:sldMk cId="662843964" sldId="258"/>
            <ac:spMk id="14" creationId="{17FF8914-DDE9-46F8-AF0A-54FD0AC09BEE}"/>
          </ac:spMkLst>
        </pc:spChg>
        <pc:spChg chg="add">
          <ac:chgData name="Wiktor Wala" userId="S::5502158u@skrzyszow.org::cf5d9518-6bdd-4cfb-8442-044602e74e9d" providerId="AD" clId="Web-{0C41EA55-30B3-4084-BF26-5937034BE370}" dt="2020-12-04T07:48:15.534" v="107"/>
          <ac:spMkLst>
            <pc:docMk/>
            <pc:sldMk cId="662843964" sldId="258"/>
            <ac:spMk id="16" creationId="{094C1DE0-31FE-4AD0-95EA-B65CA6B89D58}"/>
          </ac:spMkLst>
        </pc:spChg>
        <pc:spChg chg="add">
          <ac:chgData name="Wiktor Wala" userId="S::5502158u@skrzyszow.org::cf5d9518-6bdd-4cfb-8442-044602e74e9d" providerId="AD" clId="Web-{0C41EA55-30B3-4084-BF26-5937034BE370}" dt="2020-12-04T07:48:15.534" v="107"/>
          <ac:spMkLst>
            <pc:docMk/>
            <pc:sldMk cId="662843964" sldId="258"/>
            <ac:spMk id="18" creationId="{3F736409-6C07-4CE8-86F8-1174E2235C2E}"/>
          </ac:spMkLst>
        </pc:spChg>
        <pc:picChg chg="add mod">
          <ac:chgData name="Wiktor Wala" userId="S::5502158u@skrzyszow.org::cf5d9518-6bdd-4cfb-8442-044602e74e9d" providerId="AD" clId="Web-{0C41EA55-30B3-4084-BF26-5937034BE370}" dt="2020-12-04T07:54:29.265" v="240" actId="14100"/>
          <ac:picMkLst>
            <pc:docMk/>
            <pc:sldMk cId="662843964" sldId="258"/>
            <ac:picMk id="4" creationId="{1EC1A394-B2F2-43EA-9978-CE1E7B34F43E}"/>
          </ac:picMkLst>
        </pc:picChg>
      </pc:sldChg>
      <pc:sldMasterChg chg="del delSldLayout">
        <pc:chgData name="Wiktor Wala" userId="S::5502158u@skrzyszow.org::cf5d9518-6bdd-4cfb-8442-044602e74e9d" providerId="AD" clId="Web-{0C41EA55-30B3-4084-BF26-5937034BE370}" dt="2020-12-04T07:43:02.696" v="0"/>
        <pc:sldMasterMkLst>
          <pc:docMk/>
          <pc:sldMasterMk cId="2460954070" sldId="2147483660"/>
        </pc:sldMasterMkLst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replId addSldLayout">
        <pc:chgData name="Wiktor Wala" userId="S::5502158u@skrzyszow.org::cf5d9518-6bdd-4cfb-8442-044602e74e9d" providerId="AD" clId="Web-{0C41EA55-30B3-4084-BF26-5937034BE370}" dt="2020-12-04T07:43:02.696" v="0"/>
        <pc:sldMasterMkLst>
          <pc:docMk/>
          <pc:sldMasterMk cId="2373062884" sldId="2147483672"/>
        </pc:sldMasterMkLst>
        <pc:sldLayoutChg chg="ad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474866390" sldId="2147483673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2909394670" sldId="2147483674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1670033277" sldId="2147483675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263001561" sldId="2147483676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1537098969" sldId="2147483677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3001819587" sldId="2147483678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4204802681" sldId="2147483679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4065722382" sldId="2147483680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1761151912" sldId="2147483681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2307536614" sldId="2147483682"/>
          </pc:sldLayoutMkLst>
        </pc:sldLayoutChg>
        <pc:sldLayoutChg chg="add replId">
          <pc:chgData name="Wiktor Wala" userId="S::5502158u@skrzyszow.org::cf5d9518-6bdd-4cfb-8442-044602e74e9d" providerId="AD" clId="Web-{0C41EA55-30B3-4084-BF26-5937034BE370}" dt="2020-12-04T07:43:02.696" v="0"/>
          <pc:sldLayoutMkLst>
            <pc:docMk/>
            <pc:sldMasterMk cId="2373062884" sldId="2147483672"/>
            <pc:sldLayoutMk cId="345500213" sldId="2147483683"/>
          </pc:sldLayoutMkLst>
        </pc:sldLayoutChg>
      </pc:sldMasterChg>
    </pc:docChg>
  </pc:docChgLst>
  <pc:docChgLst>
    <pc:chgData name="Marta Pałka" userId="S::5502108u@skrzyszow.org::76e726d6-4246-4413-92b1-d65019395969" providerId="AD" clId="Web-{7F0473A2-4570-AAB6-02A6-BA778067F2BF}"/>
    <pc:docChg chg="addSld modSld">
      <pc:chgData name="Marta Pałka" userId="S::5502108u@skrzyszow.org::76e726d6-4246-4413-92b1-d65019395969" providerId="AD" clId="Web-{7F0473A2-4570-AAB6-02A6-BA778067F2BF}" dt="2020-12-08T11:41:19.119" v="207" actId="20577"/>
      <pc:docMkLst>
        <pc:docMk/>
      </pc:docMkLst>
      <pc:sldChg chg="modSp">
        <pc:chgData name="Marta Pałka" userId="S::5502108u@skrzyszow.org::76e726d6-4246-4413-92b1-d65019395969" providerId="AD" clId="Web-{7F0473A2-4570-AAB6-02A6-BA778067F2BF}" dt="2020-12-08T11:33:23.019" v="10" actId="20577"/>
        <pc:sldMkLst>
          <pc:docMk/>
          <pc:sldMk cId="53411399" sldId="272"/>
        </pc:sldMkLst>
        <pc:spChg chg="mod">
          <ac:chgData name="Marta Pałka" userId="S::5502108u@skrzyszow.org::76e726d6-4246-4413-92b1-d65019395969" providerId="AD" clId="Web-{7F0473A2-4570-AAB6-02A6-BA778067F2BF}" dt="2020-12-08T11:33:23.019" v="10" actId="20577"/>
          <ac:spMkLst>
            <pc:docMk/>
            <pc:sldMk cId="53411399" sldId="272"/>
            <ac:spMk id="2" creationId="{159B85E9-BE88-4D81-AF43-45A3321A945E}"/>
          </ac:spMkLst>
        </pc:spChg>
      </pc:sldChg>
      <pc:sldChg chg="modSp">
        <pc:chgData name="Marta Pałka" userId="S::5502108u@skrzyszow.org::76e726d6-4246-4413-92b1-d65019395969" providerId="AD" clId="Web-{7F0473A2-4570-AAB6-02A6-BA778067F2BF}" dt="2020-12-08T11:28:47.313" v="5" actId="20577"/>
        <pc:sldMkLst>
          <pc:docMk/>
          <pc:sldMk cId="564449665" sldId="273"/>
        </pc:sldMkLst>
        <pc:graphicFrameChg chg="modGraphic">
          <ac:chgData name="Marta Pałka" userId="S::5502108u@skrzyszow.org::76e726d6-4246-4413-92b1-d65019395969" providerId="AD" clId="Web-{7F0473A2-4570-AAB6-02A6-BA778067F2BF}" dt="2020-12-08T11:28:47.313" v="5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</pc:sldChg>
      <pc:sldChg chg="modSp new">
        <pc:chgData name="Marta Pałka" userId="S::5502108u@skrzyszow.org::76e726d6-4246-4413-92b1-d65019395969" providerId="AD" clId="Web-{7F0473A2-4570-AAB6-02A6-BA778067F2BF}" dt="2020-12-08T11:41:19.119" v="206" actId="20577"/>
        <pc:sldMkLst>
          <pc:docMk/>
          <pc:sldMk cId="4003180913" sldId="275"/>
        </pc:sldMkLst>
        <pc:spChg chg="mod">
          <ac:chgData name="Marta Pałka" userId="S::5502108u@skrzyszow.org::76e726d6-4246-4413-92b1-d65019395969" providerId="AD" clId="Web-{7F0473A2-4570-AAB6-02A6-BA778067F2BF}" dt="2020-12-08T11:41:19.119" v="206" actId="20577"/>
          <ac:spMkLst>
            <pc:docMk/>
            <pc:sldMk cId="4003180913" sldId="275"/>
            <ac:spMk id="2" creationId="{F14F5E84-1FC5-45DB-9428-97DA4A822E3D}"/>
          </ac:spMkLst>
        </pc:spChg>
      </pc:sldChg>
    </pc:docChg>
  </pc:docChgLst>
  <pc:docChgLst>
    <pc:chgData name="Wiktor Wala" userId="S::5502158u@skrzyszow.org::cf5d9518-6bdd-4cfb-8442-044602e74e9d" providerId="AD" clId="Web-{813CCF43-1BF5-BCEC-18A1-F2BE381AF296}"/>
    <pc:docChg chg="modSld">
      <pc:chgData name="Wiktor Wala" userId="S::5502158u@skrzyszow.org::cf5d9518-6bdd-4cfb-8442-044602e74e9d" providerId="AD" clId="Web-{813CCF43-1BF5-BCEC-18A1-F2BE381AF296}" dt="2020-12-17T07:52:23.009" v="45" actId="20577"/>
      <pc:docMkLst>
        <pc:docMk/>
      </pc:docMkLst>
      <pc:sldChg chg="modSp">
        <pc:chgData name="Wiktor Wala" userId="S::5502158u@skrzyszow.org::cf5d9518-6bdd-4cfb-8442-044602e74e9d" providerId="AD" clId="Web-{813CCF43-1BF5-BCEC-18A1-F2BE381AF296}" dt="2020-12-17T07:50:52.194" v="5" actId="20577"/>
        <pc:sldMkLst>
          <pc:docMk/>
          <pc:sldMk cId="1576474139" sldId="264"/>
        </pc:sldMkLst>
        <pc:spChg chg="mod">
          <ac:chgData name="Wiktor Wala" userId="S::5502158u@skrzyszow.org::cf5d9518-6bdd-4cfb-8442-044602e74e9d" providerId="AD" clId="Web-{813CCF43-1BF5-BCEC-18A1-F2BE381AF296}" dt="2020-12-17T07:50:52.194" v="5" actId="20577"/>
          <ac:spMkLst>
            <pc:docMk/>
            <pc:sldMk cId="1576474139" sldId="264"/>
            <ac:spMk id="2" creationId="{654352F1-EE2A-4529-8FDC-6D29D3DDAE07}"/>
          </ac:spMkLst>
        </pc:spChg>
      </pc:sldChg>
      <pc:sldChg chg="modSp">
        <pc:chgData name="Wiktor Wala" userId="S::5502158u@skrzyszow.org::cf5d9518-6bdd-4cfb-8442-044602e74e9d" providerId="AD" clId="Web-{813CCF43-1BF5-BCEC-18A1-F2BE381AF296}" dt="2020-12-17T07:50:42.007" v="0" actId="20577"/>
        <pc:sldMkLst>
          <pc:docMk/>
          <pc:sldMk cId="2272743191" sldId="265"/>
        </pc:sldMkLst>
        <pc:spChg chg="mod">
          <ac:chgData name="Wiktor Wala" userId="S::5502158u@skrzyszow.org::cf5d9518-6bdd-4cfb-8442-044602e74e9d" providerId="AD" clId="Web-{813CCF43-1BF5-BCEC-18A1-F2BE381AF296}" dt="2020-12-17T07:50:42.007" v="0" actId="20577"/>
          <ac:spMkLst>
            <pc:docMk/>
            <pc:sldMk cId="2272743191" sldId="265"/>
            <ac:spMk id="2" creationId="{AAF99EB4-8E84-4BA5-B017-FDBE1557F945}"/>
          </ac:spMkLst>
        </pc:spChg>
      </pc:sldChg>
      <pc:sldChg chg="modSp">
        <pc:chgData name="Wiktor Wala" userId="S::5502158u@skrzyszow.org::cf5d9518-6bdd-4cfb-8442-044602e74e9d" providerId="AD" clId="Web-{813CCF43-1BF5-BCEC-18A1-F2BE381AF296}" dt="2020-12-17T07:51:07.304" v="9" actId="20577"/>
        <pc:sldMkLst>
          <pc:docMk/>
          <pc:sldMk cId="2066160850" sldId="266"/>
        </pc:sldMkLst>
        <pc:spChg chg="mod">
          <ac:chgData name="Wiktor Wala" userId="S::5502158u@skrzyszow.org::cf5d9518-6bdd-4cfb-8442-044602e74e9d" providerId="AD" clId="Web-{813CCF43-1BF5-BCEC-18A1-F2BE381AF296}" dt="2020-12-17T07:51:07.304" v="9" actId="20577"/>
          <ac:spMkLst>
            <pc:docMk/>
            <pc:sldMk cId="2066160850" sldId="266"/>
            <ac:spMk id="2" creationId="{92066F2B-AEA1-4BEE-92FE-3F7626B0C72E}"/>
          </ac:spMkLst>
        </pc:spChg>
      </pc:sldChg>
      <pc:sldChg chg="modSp">
        <pc:chgData name="Wiktor Wala" userId="S::5502158u@skrzyszow.org::cf5d9518-6bdd-4cfb-8442-044602e74e9d" providerId="AD" clId="Web-{813CCF43-1BF5-BCEC-18A1-F2BE381AF296}" dt="2020-12-17T07:51:18.820" v="15" actId="20577"/>
        <pc:sldMkLst>
          <pc:docMk/>
          <pc:sldMk cId="1592761997" sldId="267"/>
        </pc:sldMkLst>
        <pc:spChg chg="mod">
          <ac:chgData name="Wiktor Wala" userId="S::5502158u@skrzyszow.org::cf5d9518-6bdd-4cfb-8442-044602e74e9d" providerId="AD" clId="Web-{813CCF43-1BF5-BCEC-18A1-F2BE381AF296}" dt="2020-12-17T07:51:18.820" v="15" actId="20577"/>
          <ac:spMkLst>
            <pc:docMk/>
            <pc:sldMk cId="1592761997" sldId="267"/>
            <ac:spMk id="2" creationId="{7D4ECCC5-08A1-4E0D-A9E1-44B352E34A1F}"/>
          </ac:spMkLst>
        </pc:spChg>
      </pc:sldChg>
      <pc:sldChg chg="modSp">
        <pc:chgData name="Wiktor Wala" userId="S::5502158u@skrzyszow.org::cf5d9518-6bdd-4cfb-8442-044602e74e9d" providerId="AD" clId="Web-{813CCF43-1BF5-BCEC-18A1-F2BE381AF296}" dt="2020-12-17T07:51:29.101" v="19" actId="20577"/>
        <pc:sldMkLst>
          <pc:docMk/>
          <pc:sldMk cId="2566908922" sldId="268"/>
        </pc:sldMkLst>
        <pc:spChg chg="mod">
          <ac:chgData name="Wiktor Wala" userId="S::5502158u@skrzyszow.org::cf5d9518-6bdd-4cfb-8442-044602e74e9d" providerId="AD" clId="Web-{813CCF43-1BF5-BCEC-18A1-F2BE381AF296}" dt="2020-12-17T07:51:29.101" v="19" actId="20577"/>
          <ac:spMkLst>
            <pc:docMk/>
            <pc:sldMk cId="2566908922" sldId="268"/>
            <ac:spMk id="2" creationId="{73EB2B4C-7B91-4FC2-9477-508E3E2AC261}"/>
          </ac:spMkLst>
        </pc:spChg>
      </pc:sldChg>
      <pc:sldChg chg="modSp">
        <pc:chgData name="Wiktor Wala" userId="S::5502158u@skrzyszow.org::cf5d9518-6bdd-4cfb-8442-044602e74e9d" providerId="AD" clId="Web-{813CCF43-1BF5-BCEC-18A1-F2BE381AF296}" dt="2020-12-17T07:51:38.211" v="23" actId="20577"/>
        <pc:sldMkLst>
          <pc:docMk/>
          <pc:sldMk cId="2236719211" sldId="271"/>
        </pc:sldMkLst>
        <pc:spChg chg="mod">
          <ac:chgData name="Wiktor Wala" userId="S::5502158u@skrzyszow.org::cf5d9518-6bdd-4cfb-8442-044602e74e9d" providerId="AD" clId="Web-{813CCF43-1BF5-BCEC-18A1-F2BE381AF296}" dt="2020-12-17T07:51:38.211" v="23" actId="20577"/>
          <ac:spMkLst>
            <pc:docMk/>
            <pc:sldMk cId="2236719211" sldId="271"/>
            <ac:spMk id="2" creationId="{3A45B790-CB0E-449B-A1AE-6F28466BB502}"/>
          </ac:spMkLst>
        </pc:spChg>
      </pc:sldChg>
      <pc:sldChg chg="modSp">
        <pc:chgData name="Wiktor Wala" userId="S::5502158u@skrzyszow.org::cf5d9518-6bdd-4cfb-8442-044602e74e9d" providerId="AD" clId="Web-{813CCF43-1BF5-BCEC-18A1-F2BE381AF296}" dt="2020-12-17T07:52:23.009" v="45" actId="20577"/>
        <pc:sldMkLst>
          <pc:docMk/>
          <pc:sldMk cId="564449665" sldId="273"/>
        </pc:sldMkLst>
        <pc:graphicFrameChg chg="modGraphic">
          <ac:chgData name="Wiktor Wala" userId="S::5502158u@skrzyszow.org::cf5d9518-6bdd-4cfb-8442-044602e74e9d" providerId="AD" clId="Web-{813CCF43-1BF5-BCEC-18A1-F2BE381AF296}" dt="2020-12-17T07:52:23.009" v="45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</pc:sldChg>
      <pc:sldChg chg="modSp">
        <pc:chgData name="Wiktor Wala" userId="S::5502158u@skrzyszow.org::cf5d9518-6bdd-4cfb-8442-044602e74e9d" providerId="AD" clId="Web-{813CCF43-1BF5-BCEC-18A1-F2BE381AF296}" dt="2020-12-17T07:51:50.649" v="27" actId="20577"/>
        <pc:sldMkLst>
          <pc:docMk/>
          <pc:sldMk cId="4003180913" sldId="275"/>
        </pc:sldMkLst>
        <pc:spChg chg="mod">
          <ac:chgData name="Wiktor Wala" userId="S::5502158u@skrzyszow.org::cf5d9518-6bdd-4cfb-8442-044602e74e9d" providerId="AD" clId="Web-{813CCF43-1BF5-BCEC-18A1-F2BE381AF296}" dt="2020-12-17T07:51:50.649" v="27" actId="20577"/>
          <ac:spMkLst>
            <pc:docMk/>
            <pc:sldMk cId="4003180913" sldId="275"/>
            <ac:spMk id="2" creationId="{F14F5E84-1FC5-45DB-9428-97DA4A822E3D}"/>
          </ac:spMkLst>
        </pc:spChg>
      </pc:sldChg>
    </pc:docChg>
  </pc:docChgLst>
  <pc:docChgLst>
    <pc:chgData name="Wiktor Wala" userId="S::5502158u@skrzyszow.org::cf5d9518-6bdd-4cfb-8442-044602e74e9d" providerId="AD" clId="Web-{F4578456-EDB9-973D-5215-1F6E901C7A5F}"/>
    <pc:docChg chg="modSld">
      <pc:chgData name="Wiktor Wala" userId="S::5502158u@skrzyszow.org::cf5d9518-6bdd-4cfb-8442-044602e74e9d" providerId="AD" clId="Web-{F4578456-EDB9-973D-5215-1F6E901C7A5F}" dt="2020-12-09T19:55:40.679" v="0"/>
      <pc:docMkLst>
        <pc:docMk/>
      </pc:docMkLst>
      <pc:sldChg chg="delSp">
        <pc:chgData name="Wiktor Wala" userId="S::5502158u@skrzyszow.org::cf5d9518-6bdd-4cfb-8442-044602e74e9d" providerId="AD" clId="Web-{F4578456-EDB9-973D-5215-1F6E901C7A5F}" dt="2020-12-09T19:55:40.679" v="0"/>
        <pc:sldMkLst>
          <pc:docMk/>
          <pc:sldMk cId="2272743191" sldId="265"/>
        </pc:sldMkLst>
        <pc:picChg chg="del">
          <ac:chgData name="Wiktor Wala" userId="S::5502158u@skrzyszow.org::cf5d9518-6bdd-4cfb-8442-044602e74e9d" providerId="AD" clId="Web-{F4578456-EDB9-973D-5215-1F6E901C7A5F}" dt="2020-12-09T19:55:40.679" v="0"/>
          <ac:picMkLst>
            <pc:docMk/>
            <pc:sldMk cId="2272743191" sldId="265"/>
            <ac:picMk id="6" creationId="{27C1D101-398E-4BC7-B4B3-17DC50AEDFD5}"/>
          </ac:picMkLst>
        </pc:picChg>
      </pc:sldChg>
    </pc:docChg>
  </pc:docChgLst>
  <pc:docChgLst>
    <pc:chgData name="Wiktor Wala" userId="S::5502158u@skrzyszow.org::cf5d9518-6bdd-4cfb-8442-044602e74e9d" providerId="AD" clId="Web-{AA70A088-8C21-E079-6649-9A72335D0446}"/>
    <pc:docChg chg="delSld sldOrd">
      <pc:chgData name="Wiktor Wala" userId="S::5502158u@skrzyszow.org::cf5d9518-6bdd-4cfb-8442-044602e74e9d" providerId="AD" clId="Web-{AA70A088-8C21-E079-6649-9A72335D0446}" dt="2020-12-09T19:17:19.007" v="2"/>
      <pc:docMkLst>
        <pc:docMk/>
      </pc:docMkLst>
      <pc:sldChg chg="ord">
        <pc:chgData name="Wiktor Wala" userId="S::5502158u@skrzyszow.org::cf5d9518-6bdd-4cfb-8442-044602e74e9d" providerId="AD" clId="Web-{AA70A088-8C21-E079-6649-9A72335D0446}" dt="2020-12-09T19:17:19.007" v="2"/>
        <pc:sldMkLst>
          <pc:docMk/>
          <pc:sldMk cId="4153533235" sldId="274"/>
        </pc:sldMkLst>
      </pc:sldChg>
      <pc:sldChg chg="del">
        <pc:chgData name="Wiktor Wala" userId="S::5502158u@skrzyszow.org::cf5d9518-6bdd-4cfb-8442-044602e74e9d" providerId="AD" clId="Web-{AA70A088-8C21-E079-6649-9A72335D0446}" dt="2020-12-09T19:13:13.172" v="0"/>
        <pc:sldMkLst>
          <pc:docMk/>
          <pc:sldMk cId="4031693753" sldId="281"/>
        </pc:sldMkLst>
      </pc:sldChg>
    </pc:docChg>
  </pc:docChgLst>
  <pc:docChgLst>
    <pc:chgData name="Wiktor Wala" userId="S::5502158u@skrzyszow.org::cf5d9518-6bdd-4cfb-8442-044602e74e9d" providerId="AD" clId="Web-{BB3F837A-1FFA-DD4E-A741-C986000D0B1B}"/>
    <pc:docChg chg="addSld modSld">
      <pc:chgData name="Wiktor Wala" userId="S::5502158u@skrzyszow.org::cf5d9518-6bdd-4cfb-8442-044602e74e9d" providerId="AD" clId="Web-{BB3F837A-1FFA-DD4E-A741-C986000D0B1B}" dt="2020-12-08T12:54:16.671" v="107" actId="20577"/>
      <pc:docMkLst>
        <pc:docMk/>
      </pc:docMkLst>
      <pc:sldChg chg="addSp delSp modSp">
        <pc:chgData name="Wiktor Wala" userId="S::5502158u@skrzyszow.org::cf5d9518-6bdd-4cfb-8442-044602e74e9d" providerId="AD" clId="Web-{BB3F837A-1FFA-DD4E-A741-C986000D0B1B}" dt="2020-12-08T11:40:03.397" v="69" actId="20577"/>
        <pc:sldMkLst>
          <pc:docMk/>
          <pc:sldMk cId="4039738214" sldId="260"/>
        </pc:sldMkLst>
        <pc:spChg chg="mod">
          <ac:chgData name="Wiktor Wala" userId="S::5502158u@skrzyszow.org::cf5d9518-6bdd-4cfb-8442-044602e74e9d" providerId="AD" clId="Web-{BB3F837A-1FFA-DD4E-A741-C986000D0B1B}" dt="2020-12-08T11:40:03.397" v="69" actId="20577"/>
          <ac:spMkLst>
            <pc:docMk/>
            <pc:sldMk cId="4039738214" sldId="260"/>
            <ac:spMk id="2" creationId="{C4C6A145-0560-4E85-A249-77330E6E50CF}"/>
          </ac:spMkLst>
        </pc:spChg>
        <pc:spChg chg="del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54" creationId="{C66F2F30-5DC0-44A0-BFA6-E12F46ED16DA}"/>
          </ac:spMkLst>
        </pc:spChg>
        <pc:spChg chg="del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56" creationId="{85872F57-7F42-4F97-8391-DDC8D0054C03}"/>
          </ac:spMkLst>
        </pc:spChg>
        <pc:spChg chg="del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57" creationId="{2B931666-F28F-45F3-A074-66D2272D580B}"/>
          </ac:spMkLst>
        </pc:spChg>
        <pc:spChg chg="del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58" creationId="{04DC2037-48A0-4F22-B9D4-8EAEBC780AB4}"/>
          </ac:spMkLst>
        </pc:spChg>
        <pc:spChg chg="del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59" creationId="{0006CBFD-ADA0-43D1-9332-9C34CA1C76ED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64" creationId="{88294908-8B00-4F58-BBBA-20F71A40AA9E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66" creationId="{4364C879-1404-4203-8E9D-CC5DE0A621A2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68" creationId="{84617302-4B0D-4351-A6BB-6F0930D943AC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70" creationId="{DA2C7802-C2E0-4218-8F89-8DD7CCD2CD1C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72" creationId="{A6D7111A-21E5-4EE9-8A78-10E5530F0116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74" creationId="{A3969E80-A77B-49FC-9122-D89AFD5EE118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76" creationId="{1849CA57-76BD-4CF2-80BA-D7A46A01B7B1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78" creationId="{35E9085E-E730-4768-83D4-6CB7E9897153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80" creationId="{973272FE-A474-4CAE-8CA2-BCC8B476C3F4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82" creationId="{E07981EA-05A6-437C-88D7-B377B92B031D}"/>
          </ac:spMkLst>
        </pc:spChg>
        <pc:spChg chg="add">
          <ac:chgData name="Wiktor Wala" userId="S::5502158u@skrzyszow.org::cf5d9518-6bdd-4cfb-8442-044602e74e9d" providerId="AD" clId="Web-{BB3F837A-1FFA-DD4E-A741-C986000D0B1B}" dt="2020-12-08T11:39:50.709" v="66"/>
          <ac:spMkLst>
            <pc:docMk/>
            <pc:sldMk cId="4039738214" sldId="260"/>
            <ac:spMk id="84" creationId="{15E3C750-986E-4769-B1AE-49289FBEE757}"/>
          </ac:spMkLst>
        </pc:spChg>
      </pc:sldChg>
      <pc:sldChg chg="addSp delSp modSp">
        <pc:chgData name="Wiktor Wala" userId="S::5502158u@skrzyszow.org::cf5d9518-6bdd-4cfb-8442-044602e74e9d" providerId="AD" clId="Web-{BB3F837A-1FFA-DD4E-A741-C986000D0B1B}" dt="2020-12-08T11:41:35.680" v="78"/>
        <pc:sldMkLst>
          <pc:docMk/>
          <pc:sldMk cId="1277047497" sldId="261"/>
        </pc:sldMkLst>
        <pc:spChg chg="mod ord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2" creationId="{31EC1115-EAF6-4815-98B9-0068CA9CBD67}"/>
          </ac:spMkLst>
        </pc:spChg>
        <pc:spChg chg="del">
          <ac:chgData name="Wiktor Wala" userId="S::5502158u@skrzyszow.org::cf5d9518-6bdd-4cfb-8442-044602e74e9d" providerId="AD" clId="Web-{BB3F837A-1FFA-DD4E-A741-C986000D0B1B}" dt="2020-12-08T11:41:23.586" v="77"/>
          <ac:spMkLst>
            <pc:docMk/>
            <pc:sldMk cId="1277047497" sldId="261"/>
            <ac:spMk id="28" creationId="{0BC9EFE1-D8CB-4668-9980-DB108327A794}"/>
          </ac:spMkLst>
        </pc:spChg>
        <pc:spChg chg="del">
          <ac:chgData name="Wiktor Wala" userId="S::5502158u@skrzyszow.org::cf5d9518-6bdd-4cfb-8442-044602e74e9d" providerId="AD" clId="Web-{BB3F837A-1FFA-DD4E-A741-C986000D0B1B}" dt="2020-12-08T11:41:23.586" v="77"/>
          <ac:spMkLst>
            <pc:docMk/>
            <pc:sldMk cId="1277047497" sldId="261"/>
            <ac:spMk id="32" creationId="{77DA6D33-2D62-458C-BF5D-DBF612FD557E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37" creationId="{04A130CA-991E-4C92-A494-EB7D8666EFED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39" creationId="{FC3C749F-9A26-4B1E-BC2E-572D03DF9593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41" creationId="{F98D51C6-1188-49B8-B829-31D2C2813F10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43" creationId="{456BA586-8922-4113-BD35-BBF1EB1A1F42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45" creationId="{B497CCB5-5FC2-473C-AFCC-2430CEF1DF71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47" creationId="{599C8C75-BFDF-44E7-A028-EEB5EDD58817}"/>
          </ac:spMkLst>
        </pc:spChg>
        <pc:spChg chg="add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52" creationId="{C1DD1A8A-57D5-4A81-AD04-532B043C5611}"/>
          </ac:spMkLst>
        </pc:spChg>
        <pc:spChg chg="add">
          <ac:chgData name="Wiktor Wala" userId="S::5502158u@skrzyszow.org::cf5d9518-6bdd-4cfb-8442-044602e74e9d" providerId="AD" clId="Web-{BB3F837A-1FFA-DD4E-A741-C986000D0B1B}" dt="2020-12-08T11:41:35.680" v="78"/>
          <ac:spMkLst>
            <pc:docMk/>
            <pc:sldMk cId="1277047497" sldId="261"/>
            <ac:spMk id="54" creationId="{007891EC-4501-44ED-A8C8-B11B6DB767AB}"/>
          </ac:spMkLst>
        </pc:spChg>
        <pc:picChg chg="mod">
          <ac:chgData name="Wiktor Wala" userId="S::5502158u@skrzyszow.org::cf5d9518-6bdd-4cfb-8442-044602e74e9d" providerId="AD" clId="Web-{BB3F837A-1FFA-DD4E-A741-C986000D0B1B}" dt="2020-12-08T11:41:35.680" v="78"/>
          <ac:picMkLst>
            <pc:docMk/>
            <pc:sldMk cId="1277047497" sldId="261"/>
            <ac:picMk id="21" creationId="{8CE098A9-5FDE-49BA-8204-96230D8FFBDA}"/>
          </ac:picMkLst>
        </pc:picChg>
        <pc:picChg chg="del">
          <ac:chgData name="Wiktor Wala" userId="S::5502158u@skrzyszow.org::cf5d9518-6bdd-4cfb-8442-044602e74e9d" providerId="AD" clId="Web-{BB3F837A-1FFA-DD4E-A741-C986000D0B1B}" dt="2020-12-08T11:41:23.586" v="77"/>
          <ac:picMkLst>
            <pc:docMk/>
            <pc:sldMk cId="1277047497" sldId="261"/>
            <ac:picMk id="30" creationId="{7CBAE1BD-B8E4-4029-8AA2-C77E4FED9864}"/>
          </ac:picMkLst>
        </pc:picChg>
      </pc:sldChg>
      <pc:sldChg chg="addSp delSp modSp">
        <pc:chgData name="Wiktor Wala" userId="S::5502158u@skrzyszow.org::cf5d9518-6bdd-4cfb-8442-044602e74e9d" providerId="AD" clId="Web-{BB3F837A-1FFA-DD4E-A741-C986000D0B1B}" dt="2020-12-08T11:38:57.286" v="65"/>
        <pc:sldMkLst>
          <pc:docMk/>
          <pc:sldMk cId="1295838091" sldId="262"/>
        </pc:sldMkLst>
        <pc:spChg chg="mod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2" creationId="{774C77E6-3CAF-40B0-B8E3-E06FBC52A381}"/>
          </ac:spMkLst>
        </pc:spChg>
        <pc:spChg chg="del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19" creationId="{E91DC736-0EF8-4F87-9146-EBF1D2EE4D3D}"/>
          </ac:spMkLst>
        </pc:spChg>
        <pc:spChg chg="del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20" creationId="{097CD68E-23E3-4007-8847-CD0944C4F7BE}"/>
          </ac:spMkLst>
        </pc:spChg>
        <pc:spChg chg="del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21" creationId="{AF2F604E-43BE-4DC3-B983-E071523364F8}"/>
          </ac:spMkLst>
        </pc:spChg>
        <pc:spChg chg="del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22" creationId="{08C9B587-E65E-4B52-B37C-ABEBB6E87928}"/>
          </ac:spMkLst>
        </pc:spChg>
        <pc:spChg chg="add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27" creationId="{E45B1D5C-0827-4AF0-8186-11FC5A8B8B92}"/>
          </ac:spMkLst>
        </pc:spChg>
        <pc:spChg chg="add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29" creationId="{99413ED5-9ED4-4772-BCE4-2BCAE6B12E35}"/>
          </ac:spMkLst>
        </pc:spChg>
        <pc:spChg chg="add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31" creationId="{04357C93-F0CB-4A1C-8F77-4E9063789819}"/>
          </ac:spMkLst>
        </pc:spChg>
        <pc:spChg chg="add">
          <ac:chgData name="Wiktor Wala" userId="S::5502158u@skrzyszow.org::cf5d9518-6bdd-4cfb-8442-044602e74e9d" providerId="AD" clId="Web-{BB3F837A-1FFA-DD4E-A741-C986000D0B1B}" dt="2020-12-08T11:38:57.286" v="65"/>
          <ac:spMkLst>
            <pc:docMk/>
            <pc:sldMk cId="1295838091" sldId="262"/>
            <ac:spMk id="33" creationId="{90F533E9-6690-41A8-A372-4C6C622D028D}"/>
          </ac:spMkLst>
        </pc:spChg>
        <pc:picChg chg="add mod">
          <ac:chgData name="Wiktor Wala" userId="S::5502158u@skrzyszow.org::cf5d9518-6bdd-4cfb-8442-044602e74e9d" providerId="AD" clId="Web-{BB3F837A-1FFA-DD4E-A741-C986000D0B1B}" dt="2020-12-08T11:38:57.286" v="65"/>
          <ac:picMkLst>
            <pc:docMk/>
            <pc:sldMk cId="1295838091" sldId="262"/>
            <ac:picMk id="3" creationId="{0CB34432-6AD7-45CE-9677-F1EC85EB4979}"/>
          </ac:picMkLst>
        </pc:picChg>
        <pc:picChg chg="del">
          <ac:chgData name="Wiktor Wala" userId="S::5502158u@skrzyszow.org::cf5d9518-6bdd-4cfb-8442-044602e74e9d" providerId="AD" clId="Web-{BB3F837A-1FFA-DD4E-A741-C986000D0B1B}" dt="2020-12-08T11:38:21.926" v="63"/>
          <ac:picMkLst>
            <pc:docMk/>
            <pc:sldMk cId="1295838091" sldId="262"/>
            <ac:picMk id="6" creationId="{B53F7ABC-048C-4D05-B054-B04F26AF0D46}"/>
          </ac:picMkLst>
        </pc:picChg>
      </pc:sldChg>
      <pc:sldChg chg="addSp delSp modSp">
        <pc:chgData name="Wiktor Wala" userId="S::5502158u@skrzyszow.org::cf5d9518-6bdd-4cfb-8442-044602e74e9d" providerId="AD" clId="Web-{BB3F837A-1FFA-DD4E-A741-C986000D0B1B}" dt="2020-12-08T11:28:12.615" v="25"/>
        <pc:sldMkLst>
          <pc:docMk/>
          <pc:sldMk cId="1626577370" sldId="263"/>
        </pc:sldMkLst>
        <pc:spChg chg="mod">
          <ac:chgData name="Wiktor Wala" userId="S::5502158u@skrzyszow.org::cf5d9518-6bdd-4cfb-8442-044602e74e9d" providerId="AD" clId="Web-{BB3F837A-1FFA-DD4E-A741-C986000D0B1B}" dt="2020-12-08T11:28:12.615" v="25"/>
          <ac:spMkLst>
            <pc:docMk/>
            <pc:sldMk cId="1626577370" sldId="263"/>
            <ac:spMk id="2" creationId="{6730385A-2159-4552-B5C0-081B165872EB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28:12.615" v="25"/>
          <ac:spMkLst>
            <pc:docMk/>
            <pc:sldMk cId="1626577370" sldId="263"/>
            <ac:spMk id="5" creationId="{B81933D1-5615-42C7-9C0B-4EB7105CCE2D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28:12.615" v="25"/>
          <ac:spMkLst>
            <pc:docMk/>
            <pc:sldMk cId="1626577370" sldId="263"/>
            <ac:spMk id="7" creationId="{19C9EAEA-39D0-4B0E-A0EB-51E7B26740B1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28:12.615" v="25"/>
          <ac:spMkLst>
            <pc:docMk/>
            <pc:sldMk cId="1626577370" sldId="263"/>
            <ac:spMk id="8" creationId="{62542EEC-4F7C-4AE2-933E-EAC8EB3FA378}"/>
          </ac:spMkLst>
        </pc:spChg>
        <pc:spChg chg="add">
          <ac:chgData name="Wiktor Wala" userId="S::5502158u@skrzyszow.org::cf5d9518-6bdd-4cfb-8442-044602e74e9d" providerId="AD" clId="Web-{BB3F837A-1FFA-DD4E-A741-C986000D0B1B}" dt="2020-12-08T11:28:12.615" v="25"/>
          <ac:spMkLst>
            <pc:docMk/>
            <pc:sldMk cId="1626577370" sldId="263"/>
            <ac:spMk id="22" creationId="{DCF72F19-1473-448C-AA14-0CB8AA374CF0}"/>
          </ac:spMkLst>
        </pc:spChg>
        <pc:spChg chg="add">
          <ac:chgData name="Wiktor Wala" userId="S::5502158u@skrzyszow.org::cf5d9518-6bdd-4cfb-8442-044602e74e9d" providerId="AD" clId="Web-{BB3F837A-1FFA-DD4E-A741-C986000D0B1B}" dt="2020-12-08T11:28:12.615" v="25"/>
          <ac:spMkLst>
            <pc:docMk/>
            <pc:sldMk cId="1626577370" sldId="263"/>
            <ac:spMk id="28" creationId="{04357C93-F0CB-4A1C-8F77-4E9063789819}"/>
          </ac:spMkLst>
        </pc:spChg>
        <pc:grpChg chg="add del">
          <ac:chgData name="Wiktor Wala" userId="S::5502158u@skrzyszow.org::cf5d9518-6bdd-4cfb-8442-044602e74e9d" providerId="AD" clId="Web-{BB3F837A-1FFA-DD4E-A741-C986000D0B1B}" dt="2020-12-08T11:28:12.615" v="25"/>
          <ac:grpSpMkLst>
            <pc:docMk/>
            <pc:sldMk cId="1626577370" sldId="263"/>
            <ac:grpSpMk id="9" creationId="{032D8612-31EB-44CF-A1D0-14FD4C705424}"/>
          </ac:grpSpMkLst>
        </pc:grpChg>
        <pc:grpChg chg="add">
          <ac:chgData name="Wiktor Wala" userId="S::5502158u@skrzyszow.org::cf5d9518-6bdd-4cfb-8442-044602e74e9d" providerId="AD" clId="Web-{BB3F837A-1FFA-DD4E-A741-C986000D0B1B}" dt="2020-12-08T11:28:12.615" v="25"/>
          <ac:grpSpMkLst>
            <pc:docMk/>
            <pc:sldMk cId="1626577370" sldId="263"/>
            <ac:grpSpMk id="24" creationId="{3AF6A671-C637-4547-85F4-51B6D1881399}"/>
          </ac:grpSpMkLst>
        </pc:grpChg>
        <pc:picChg chg="add mod">
          <ac:chgData name="Wiktor Wala" userId="S::5502158u@skrzyszow.org::cf5d9518-6bdd-4cfb-8442-044602e74e9d" providerId="AD" clId="Web-{BB3F837A-1FFA-DD4E-A741-C986000D0B1B}" dt="2020-12-08T11:28:12.615" v="25"/>
          <ac:picMkLst>
            <pc:docMk/>
            <pc:sldMk cId="1626577370" sldId="263"/>
            <ac:picMk id="3" creationId="{B58C71FE-657C-4B8C-99BD-E6215007AF2B}"/>
          </ac:picMkLst>
        </pc:picChg>
        <pc:picChg chg="del">
          <ac:chgData name="Wiktor Wala" userId="S::5502158u@skrzyszow.org::cf5d9518-6bdd-4cfb-8442-044602e74e9d" providerId="AD" clId="Web-{BB3F837A-1FFA-DD4E-A741-C986000D0B1B}" dt="2020-12-08T11:26:43.659" v="0"/>
          <ac:picMkLst>
            <pc:docMk/>
            <pc:sldMk cId="1626577370" sldId="263"/>
            <ac:picMk id="6" creationId="{C4E459C3-E83C-46B9-BB49-D40B83E2F3C8}"/>
          </ac:picMkLst>
        </pc:picChg>
      </pc:sldChg>
      <pc:sldChg chg="addSp delSp modSp">
        <pc:chgData name="Wiktor Wala" userId="S::5502158u@skrzyszow.org::cf5d9518-6bdd-4cfb-8442-044602e74e9d" providerId="AD" clId="Web-{BB3F837A-1FFA-DD4E-A741-C986000D0B1B}" dt="2020-12-08T12:54:16.671" v="106" actId="20577"/>
        <pc:sldMkLst>
          <pc:docMk/>
          <pc:sldMk cId="1576474139" sldId="264"/>
        </pc:sldMkLst>
        <pc:spChg chg="mod">
          <ac:chgData name="Wiktor Wala" userId="S::5502158u@skrzyszow.org::cf5d9518-6bdd-4cfb-8442-044602e74e9d" providerId="AD" clId="Web-{BB3F837A-1FFA-DD4E-A741-C986000D0B1B}" dt="2020-12-08T11:36:41.876" v="62"/>
          <ac:spMkLst>
            <pc:docMk/>
            <pc:sldMk cId="1576474139" sldId="264"/>
            <ac:spMk id="2" creationId="{654352F1-EE2A-4529-8FDC-6D29D3DDAE07}"/>
          </ac:spMkLst>
        </pc:spChg>
        <pc:spChg chg="add del mod">
          <ac:chgData name="Wiktor Wala" userId="S::5502158u@skrzyszow.org::cf5d9518-6bdd-4cfb-8442-044602e74e9d" providerId="AD" clId="Web-{BB3F837A-1FFA-DD4E-A741-C986000D0B1B}" dt="2020-12-08T12:54:06.468" v="103"/>
          <ac:spMkLst>
            <pc:docMk/>
            <pc:sldMk cId="1576474139" sldId="264"/>
            <ac:spMk id="4" creationId="{D670DC1E-1668-4E70-9B71-E7EA05B115D9}"/>
          </ac:spMkLst>
        </pc:spChg>
        <pc:spChg chg="add mod">
          <ac:chgData name="Wiktor Wala" userId="S::5502158u@skrzyszow.org::cf5d9518-6bdd-4cfb-8442-044602e74e9d" providerId="AD" clId="Web-{BB3F837A-1FFA-DD4E-A741-C986000D0B1B}" dt="2020-12-08T12:54:16.671" v="106" actId="20577"/>
          <ac:spMkLst>
            <pc:docMk/>
            <pc:sldMk cId="1576474139" sldId="264"/>
            <ac:spMk id="5" creationId="{5CA1283F-EDDD-4C71-AAEA-FB751BC7EB3F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6:41.876" v="62"/>
          <ac:spMkLst>
            <pc:docMk/>
            <pc:sldMk cId="1576474139" sldId="264"/>
            <ac:spMk id="8" creationId="{8CC66E84-2B42-463F-8329-75BA0D52127B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1:12.900" v="48"/>
          <ac:spMkLst>
            <pc:docMk/>
            <pc:sldMk cId="1576474139" sldId="264"/>
            <ac:spMk id="11" creationId="{DCF72F19-1473-448C-AA14-0CB8AA374CF0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1:12.900" v="48"/>
          <ac:spMkLst>
            <pc:docMk/>
            <pc:sldMk cId="1576474139" sldId="264"/>
            <ac:spMk id="17" creationId="{04357C93-F0CB-4A1C-8F77-4E9063789819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6:41.876" v="62"/>
          <ac:spMkLst>
            <pc:docMk/>
            <pc:sldMk cId="1576474139" sldId="264"/>
            <ac:spMk id="18" creationId="{19C9EAEA-39D0-4B0E-A0EB-51E7B26740B1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6:41.876" v="62"/>
          <ac:spMkLst>
            <pc:docMk/>
            <pc:sldMk cId="1576474139" sldId="264"/>
            <ac:spMk id="20" creationId="{3873B707-463F-40B0-8227-E8CC6C67EB25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6:41.861" v="61"/>
          <ac:spMkLst>
            <pc:docMk/>
            <pc:sldMk cId="1576474139" sldId="264"/>
            <ac:spMk id="23" creationId="{20D5D19D-0789-4518-B5DC-D47ADF69D25A}"/>
          </ac:spMkLst>
        </pc:spChg>
        <pc:spChg chg="add">
          <ac:chgData name="Wiktor Wala" userId="S::5502158u@skrzyszow.org::cf5d9518-6bdd-4cfb-8442-044602e74e9d" providerId="AD" clId="Web-{BB3F837A-1FFA-DD4E-A741-C986000D0B1B}" dt="2020-12-08T11:36:41.876" v="62"/>
          <ac:spMkLst>
            <pc:docMk/>
            <pc:sldMk cId="1576474139" sldId="264"/>
            <ac:spMk id="25" creationId="{0BC9EFE1-D8CB-4668-9980-DB108327A794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6:38.470" v="59"/>
          <ac:spMkLst>
            <pc:docMk/>
            <pc:sldMk cId="1576474139" sldId="264"/>
            <ac:spMk id="26" creationId="{DCF72F19-1473-448C-AA14-0CB8AA374CF0}"/>
          </ac:spMkLst>
        </pc:spChg>
        <pc:spChg chg="add">
          <ac:chgData name="Wiktor Wala" userId="S::5502158u@skrzyszow.org::cf5d9518-6bdd-4cfb-8442-044602e74e9d" providerId="AD" clId="Web-{BB3F837A-1FFA-DD4E-A741-C986000D0B1B}" dt="2020-12-08T11:36:41.876" v="62"/>
          <ac:spMkLst>
            <pc:docMk/>
            <pc:sldMk cId="1576474139" sldId="264"/>
            <ac:spMk id="30" creationId="{77DA6D33-2D62-458C-BF5D-DBF612FD557E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6:38.470" v="59"/>
          <ac:spMkLst>
            <pc:docMk/>
            <pc:sldMk cId="1576474139" sldId="264"/>
            <ac:spMk id="32" creationId="{04357C93-F0CB-4A1C-8F77-4E9063789819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6:41.861" v="61"/>
          <ac:spMkLst>
            <pc:docMk/>
            <pc:sldMk cId="1576474139" sldId="264"/>
            <ac:spMk id="33" creationId="{B81933D1-5615-42C7-9C0B-4EB7105CCE2D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6:41.861" v="61"/>
          <ac:spMkLst>
            <pc:docMk/>
            <pc:sldMk cId="1576474139" sldId="264"/>
            <ac:spMk id="35" creationId="{19C9EAEA-39D0-4B0E-A0EB-51E7B26740B1}"/>
          </ac:spMkLst>
        </pc:spChg>
        <pc:grpChg chg="add del">
          <ac:chgData name="Wiktor Wala" userId="S::5502158u@skrzyszow.org::cf5d9518-6bdd-4cfb-8442-044602e74e9d" providerId="AD" clId="Web-{BB3F837A-1FFA-DD4E-A741-C986000D0B1B}" dt="2020-12-08T11:36:41.876" v="62"/>
          <ac:grpSpMkLst>
            <pc:docMk/>
            <pc:sldMk cId="1576474139" sldId="264"/>
            <ac:grpSpMk id="9" creationId="{032D8612-31EB-44CF-A1D0-14FD4C705424}"/>
          </ac:grpSpMkLst>
        </pc:grpChg>
        <pc:grpChg chg="add del">
          <ac:chgData name="Wiktor Wala" userId="S::5502158u@skrzyszow.org::cf5d9518-6bdd-4cfb-8442-044602e74e9d" providerId="AD" clId="Web-{BB3F837A-1FFA-DD4E-A741-C986000D0B1B}" dt="2020-12-08T11:31:12.900" v="48"/>
          <ac:grpSpMkLst>
            <pc:docMk/>
            <pc:sldMk cId="1576474139" sldId="264"/>
            <ac:grpSpMk id="13" creationId="{3AF6A671-C637-4547-85F4-51B6D1881399}"/>
          </ac:grpSpMkLst>
        </pc:grpChg>
        <pc:grpChg chg="add del">
          <ac:chgData name="Wiktor Wala" userId="S::5502158u@skrzyszow.org::cf5d9518-6bdd-4cfb-8442-044602e74e9d" providerId="AD" clId="Web-{BB3F837A-1FFA-DD4E-A741-C986000D0B1B}" dt="2020-12-08T11:36:41.861" v="61"/>
          <ac:grpSpMkLst>
            <pc:docMk/>
            <pc:sldMk cId="1576474139" sldId="264"/>
            <ac:grpSpMk id="24" creationId="{032D8612-31EB-44CF-A1D0-14FD4C705424}"/>
          </ac:grpSpMkLst>
        </pc:grpChg>
        <pc:grpChg chg="add del">
          <ac:chgData name="Wiktor Wala" userId="S::5502158u@skrzyszow.org::cf5d9518-6bdd-4cfb-8442-044602e74e9d" providerId="AD" clId="Web-{BB3F837A-1FFA-DD4E-A741-C986000D0B1B}" dt="2020-12-08T11:36:38.470" v="59"/>
          <ac:grpSpMkLst>
            <pc:docMk/>
            <pc:sldMk cId="1576474139" sldId="264"/>
            <ac:grpSpMk id="28" creationId="{3AF6A671-C637-4547-85F4-51B6D1881399}"/>
          </ac:grpSpMkLst>
        </pc:grpChg>
        <pc:picChg chg="add del mod">
          <ac:chgData name="Wiktor Wala" userId="S::5502158u@skrzyszow.org::cf5d9518-6bdd-4cfb-8442-044602e74e9d" providerId="AD" clId="Web-{BB3F837A-1FFA-DD4E-A741-C986000D0B1B}" dt="2020-12-08T12:53:26.108" v="99"/>
          <ac:picMkLst>
            <pc:docMk/>
            <pc:sldMk cId="1576474139" sldId="264"/>
            <ac:picMk id="3" creationId="{703C7A57-1B54-4F88-8A1D-5FC468CB3CF7}"/>
          </ac:picMkLst>
        </pc:picChg>
        <pc:picChg chg="del mod ord">
          <ac:chgData name="Wiktor Wala" userId="S::5502158u@skrzyszow.org::cf5d9518-6bdd-4cfb-8442-044602e74e9d" providerId="AD" clId="Web-{BB3F837A-1FFA-DD4E-A741-C986000D0B1B}" dt="2020-12-08T11:36:07.907" v="55"/>
          <ac:picMkLst>
            <pc:docMk/>
            <pc:sldMk cId="1576474139" sldId="264"/>
            <ac:picMk id="6" creationId="{41FA96AB-DD2B-4F99-9B1D-900CDB5A6080}"/>
          </ac:picMkLst>
        </pc:picChg>
        <pc:picChg chg="add">
          <ac:chgData name="Wiktor Wala" userId="S::5502158u@skrzyszow.org::cf5d9518-6bdd-4cfb-8442-044602e74e9d" providerId="AD" clId="Web-{BB3F837A-1FFA-DD4E-A741-C986000D0B1B}" dt="2020-12-08T11:36:41.876" v="62"/>
          <ac:picMkLst>
            <pc:docMk/>
            <pc:sldMk cId="1576474139" sldId="264"/>
            <ac:picMk id="27" creationId="{7CBAE1BD-B8E4-4029-8AA2-C77E4FED9864}"/>
          </ac:picMkLst>
        </pc:picChg>
      </pc:sldChg>
      <pc:sldChg chg="addSp delSp modSp">
        <pc:chgData name="Wiktor Wala" userId="S::5502158u@skrzyszow.org::cf5d9518-6bdd-4cfb-8442-044602e74e9d" providerId="AD" clId="Web-{BB3F837A-1FFA-DD4E-A741-C986000D0B1B}" dt="2020-12-08T11:31:36.713" v="54"/>
        <pc:sldMkLst>
          <pc:docMk/>
          <pc:sldMk cId="2272743191" sldId="265"/>
        </pc:sldMkLst>
        <pc:spChg chg="mod">
          <ac:chgData name="Wiktor Wala" userId="S::5502158u@skrzyszow.org::cf5d9518-6bdd-4cfb-8442-044602e74e9d" providerId="AD" clId="Web-{BB3F837A-1FFA-DD4E-A741-C986000D0B1B}" dt="2020-12-08T11:31:36.713" v="54"/>
          <ac:spMkLst>
            <pc:docMk/>
            <pc:sldMk cId="2272743191" sldId="265"/>
            <ac:spMk id="2" creationId="{AAF99EB4-8E84-4BA5-B017-FDBE1557F945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1:36.697" v="53"/>
          <ac:spMkLst>
            <pc:docMk/>
            <pc:sldMk cId="2272743191" sldId="265"/>
            <ac:spMk id="8" creationId="{75F4D120-3921-42A8-A063-46B023CB0CDA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1:30.822" v="51"/>
          <ac:spMkLst>
            <pc:docMk/>
            <pc:sldMk cId="2272743191" sldId="265"/>
            <ac:spMk id="11" creationId="{DCF72F19-1473-448C-AA14-0CB8AA374CF0}"/>
          </ac:spMkLst>
        </pc:spChg>
        <pc:spChg chg="add">
          <ac:chgData name="Wiktor Wala" userId="S::5502158u@skrzyszow.org::cf5d9518-6bdd-4cfb-8442-044602e74e9d" providerId="AD" clId="Web-{BB3F837A-1FFA-DD4E-A741-C986000D0B1B}" dt="2020-12-08T11:31:36.713" v="54"/>
          <ac:spMkLst>
            <pc:docMk/>
            <pc:sldMk cId="2272743191" sldId="265"/>
            <ac:spMk id="15" creationId="{F98D51C6-1188-49B8-B829-31D2C2813F10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31:30.822" v="51"/>
          <ac:spMkLst>
            <pc:docMk/>
            <pc:sldMk cId="2272743191" sldId="265"/>
            <ac:spMk id="17" creationId="{04357C93-F0CB-4A1C-8F77-4E9063789819}"/>
          </ac:spMkLst>
        </pc:spChg>
        <pc:spChg chg="add">
          <ac:chgData name="Wiktor Wala" userId="S::5502158u@skrzyszow.org::cf5d9518-6bdd-4cfb-8442-044602e74e9d" providerId="AD" clId="Web-{BB3F837A-1FFA-DD4E-A741-C986000D0B1B}" dt="2020-12-08T11:31:36.713" v="54"/>
          <ac:spMkLst>
            <pc:docMk/>
            <pc:sldMk cId="2272743191" sldId="265"/>
            <ac:spMk id="18" creationId="{04A130CA-991E-4C92-A494-EB7D8666EFED}"/>
          </ac:spMkLst>
        </pc:spChg>
        <pc:spChg chg="add">
          <ac:chgData name="Wiktor Wala" userId="S::5502158u@skrzyszow.org::cf5d9518-6bdd-4cfb-8442-044602e74e9d" providerId="AD" clId="Web-{BB3F837A-1FFA-DD4E-A741-C986000D0B1B}" dt="2020-12-08T11:31:36.713" v="54"/>
          <ac:spMkLst>
            <pc:docMk/>
            <pc:sldMk cId="2272743191" sldId="265"/>
            <ac:spMk id="19" creationId="{B497CCB5-5FC2-473C-AFCC-2430CEF1DF71}"/>
          </ac:spMkLst>
        </pc:spChg>
        <pc:spChg chg="add">
          <ac:chgData name="Wiktor Wala" userId="S::5502158u@skrzyszow.org::cf5d9518-6bdd-4cfb-8442-044602e74e9d" providerId="AD" clId="Web-{BB3F837A-1FFA-DD4E-A741-C986000D0B1B}" dt="2020-12-08T11:31:36.713" v="54"/>
          <ac:spMkLst>
            <pc:docMk/>
            <pc:sldMk cId="2272743191" sldId="265"/>
            <ac:spMk id="20" creationId="{FC3C749F-9A26-4B1E-BC2E-572D03DF9593}"/>
          </ac:spMkLst>
        </pc:spChg>
        <pc:spChg chg="add">
          <ac:chgData name="Wiktor Wala" userId="S::5502158u@skrzyszow.org::cf5d9518-6bdd-4cfb-8442-044602e74e9d" providerId="AD" clId="Web-{BB3F837A-1FFA-DD4E-A741-C986000D0B1B}" dt="2020-12-08T11:31:36.713" v="54"/>
          <ac:spMkLst>
            <pc:docMk/>
            <pc:sldMk cId="2272743191" sldId="265"/>
            <ac:spMk id="21" creationId="{599C8C75-BFDF-44E7-A028-EEB5EDD58817}"/>
          </ac:spMkLst>
        </pc:spChg>
        <pc:spChg chg="add">
          <ac:chgData name="Wiktor Wala" userId="S::5502158u@skrzyszow.org::cf5d9518-6bdd-4cfb-8442-044602e74e9d" providerId="AD" clId="Web-{BB3F837A-1FFA-DD4E-A741-C986000D0B1B}" dt="2020-12-08T11:31:36.713" v="54"/>
          <ac:spMkLst>
            <pc:docMk/>
            <pc:sldMk cId="2272743191" sldId="265"/>
            <ac:spMk id="22" creationId="{456BA586-8922-4113-BD35-BBF1EB1A1F42}"/>
          </ac:spMkLst>
        </pc:spChg>
        <pc:grpChg chg="add del">
          <ac:chgData name="Wiktor Wala" userId="S::5502158u@skrzyszow.org::cf5d9518-6bdd-4cfb-8442-044602e74e9d" providerId="AD" clId="Web-{BB3F837A-1FFA-DD4E-A741-C986000D0B1B}" dt="2020-12-08T11:31:30.822" v="51"/>
          <ac:grpSpMkLst>
            <pc:docMk/>
            <pc:sldMk cId="2272743191" sldId="265"/>
            <ac:grpSpMk id="13" creationId="{3AF6A671-C637-4547-85F4-51B6D1881399}"/>
          </ac:grpSpMkLst>
        </pc:grpChg>
        <pc:picChg chg="mod ord">
          <ac:chgData name="Wiktor Wala" userId="S::5502158u@skrzyszow.org::cf5d9518-6bdd-4cfb-8442-044602e74e9d" providerId="AD" clId="Web-{BB3F837A-1FFA-DD4E-A741-C986000D0B1B}" dt="2020-12-08T11:31:36.713" v="54"/>
          <ac:picMkLst>
            <pc:docMk/>
            <pc:sldMk cId="2272743191" sldId="265"/>
            <ac:picMk id="6" creationId="{27C1D101-398E-4BC7-B4B3-17DC50AEDFD5}"/>
          </ac:picMkLst>
        </pc:picChg>
        <pc:picChg chg="add del">
          <ac:chgData name="Wiktor Wala" userId="S::5502158u@skrzyszow.org::cf5d9518-6bdd-4cfb-8442-044602e74e9d" providerId="AD" clId="Web-{BB3F837A-1FFA-DD4E-A741-C986000D0B1B}" dt="2020-12-08T11:31:36.697" v="53"/>
          <ac:picMkLst>
            <pc:docMk/>
            <pc:sldMk cId="2272743191" sldId="265"/>
            <ac:picMk id="9" creationId="{9D01B3E5-85F4-41A9-A504-D5E6268DEC1D}"/>
          </ac:picMkLst>
        </pc:picChg>
      </pc:sldChg>
      <pc:sldChg chg="addSp delSp modSp">
        <pc:chgData name="Wiktor Wala" userId="S::5502158u@skrzyszow.org::cf5d9518-6bdd-4cfb-8442-044602e74e9d" providerId="AD" clId="Web-{BB3F837A-1FFA-DD4E-A741-C986000D0B1B}" dt="2020-12-08T11:41:54.524" v="79"/>
        <pc:sldMkLst>
          <pc:docMk/>
          <pc:sldMk cId="53411399" sldId="272"/>
        </pc:sldMkLst>
        <pc:spChg chg="mod">
          <ac:chgData name="Wiktor Wala" userId="S::5502158u@skrzyszow.org::cf5d9518-6bdd-4cfb-8442-044602e74e9d" providerId="AD" clId="Web-{BB3F837A-1FFA-DD4E-A741-C986000D0B1B}" dt="2020-12-08T11:41:54.524" v="79"/>
          <ac:spMkLst>
            <pc:docMk/>
            <pc:sldMk cId="53411399" sldId="272"/>
            <ac:spMk id="2" creationId="{159B85E9-BE88-4D81-AF43-45A3321A945E}"/>
          </ac:spMkLst>
        </pc:spChg>
        <pc:spChg chg="del">
          <ac:chgData name="Wiktor Wala" userId="S::5502158u@skrzyszow.org::cf5d9518-6bdd-4cfb-8442-044602e74e9d" providerId="AD" clId="Web-{BB3F837A-1FFA-DD4E-A741-C986000D0B1B}" dt="2020-12-08T11:41:54.524" v="79"/>
          <ac:spMkLst>
            <pc:docMk/>
            <pc:sldMk cId="53411399" sldId="272"/>
            <ac:spMk id="15" creationId="{AF1E5E62-9EB9-408E-AE53-A04A4C8110DE}"/>
          </ac:spMkLst>
        </pc:spChg>
        <pc:spChg chg="del">
          <ac:chgData name="Wiktor Wala" userId="S::5502158u@skrzyszow.org::cf5d9518-6bdd-4cfb-8442-044602e74e9d" providerId="AD" clId="Web-{BB3F837A-1FFA-DD4E-A741-C986000D0B1B}" dt="2020-12-08T11:41:54.524" v="79"/>
          <ac:spMkLst>
            <pc:docMk/>
            <pc:sldMk cId="53411399" sldId="272"/>
            <ac:spMk id="16" creationId="{9C5704B2-7C5B-4738-AF0D-4A2756A69FA1}"/>
          </ac:spMkLst>
        </pc:spChg>
        <pc:spChg chg="del">
          <ac:chgData name="Wiktor Wala" userId="S::5502158u@skrzyszow.org::cf5d9518-6bdd-4cfb-8442-044602e74e9d" providerId="AD" clId="Web-{BB3F837A-1FFA-DD4E-A741-C986000D0B1B}" dt="2020-12-08T11:41:54.524" v="79"/>
          <ac:spMkLst>
            <pc:docMk/>
            <pc:sldMk cId="53411399" sldId="272"/>
            <ac:spMk id="17" creationId="{DFB36DC4-A410-4DF1-8453-1D85743F5E07}"/>
          </ac:spMkLst>
        </pc:spChg>
        <pc:spChg chg="add">
          <ac:chgData name="Wiktor Wala" userId="S::5502158u@skrzyszow.org::cf5d9518-6bdd-4cfb-8442-044602e74e9d" providerId="AD" clId="Web-{BB3F837A-1FFA-DD4E-A741-C986000D0B1B}" dt="2020-12-08T11:41:54.524" v="79"/>
          <ac:spMkLst>
            <pc:docMk/>
            <pc:sldMk cId="53411399" sldId="272"/>
            <ac:spMk id="19" creationId="{19D32F93-50AC-4C46-A5DB-291C60DDB7BD}"/>
          </ac:spMkLst>
        </pc:spChg>
        <pc:spChg chg="add">
          <ac:chgData name="Wiktor Wala" userId="S::5502158u@skrzyszow.org::cf5d9518-6bdd-4cfb-8442-044602e74e9d" providerId="AD" clId="Web-{BB3F837A-1FFA-DD4E-A741-C986000D0B1B}" dt="2020-12-08T11:41:54.524" v="79"/>
          <ac:spMkLst>
            <pc:docMk/>
            <pc:sldMk cId="53411399" sldId="272"/>
            <ac:spMk id="24" creationId="{827DC2C4-B485-428A-BF4A-472D2967F47F}"/>
          </ac:spMkLst>
        </pc:spChg>
        <pc:spChg chg="add">
          <ac:chgData name="Wiktor Wala" userId="S::5502158u@skrzyszow.org::cf5d9518-6bdd-4cfb-8442-044602e74e9d" providerId="AD" clId="Web-{BB3F837A-1FFA-DD4E-A741-C986000D0B1B}" dt="2020-12-08T11:41:54.524" v="79"/>
          <ac:spMkLst>
            <pc:docMk/>
            <pc:sldMk cId="53411399" sldId="272"/>
            <ac:spMk id="26" creationId="{EE04B5EB-F158-4507-90DD-BD23620C7CC9}"/>
          </ac:spMkLst>
        </pc:spChg>
        <pc:picChg chg="mod">
          <ac:chgData name="Wiktor Wala" userId="S::5502158u@skrzyszow.org::cf5d9518-6bdd-4cfb-8442-044602e74e9d" providerId="AD" clId="Web-{BB3F837A-1FFA-DD4E-A741-C986000D0B1B}" dt="2020-12-08T11:41:54.524" v="79"/>
          <ac:picMkLst>
            <pc:docMk/>
            <pc:sldMk cId="53411399" sldId="272"/>
            <ac:picMk id="8" creationId="{B070D3DB-B4E6-40B9-A5DF-8D6037124B54}"/>
          </ac:picMkLst>
        </pc:picChg>
      </pc:sldChg>
      <pc:sldChg chg="modSp">
        <pc:chgData name="Wiktor Wala" userId="S::5502158u@skrzyszow.org::cf5d9518-6bdd-4cfb-8442-044602e74e9d" providerId="AD" clId="Web-{BB3F837A-1FFA-DD4E-A741-C986000D0B1B}" dt="2020-12-08T11:28:46.084" v="44" actId="20577"/>
        <pc:sldMkLst>
          <pc:docMk/>
          <pc:sldMk cId="564449665" sldId="273"/>
        </pc:sldMkLst>
        <pc:spChg chg="mod">
          <ac:chgData name="Wiktor Wala" userId="S::5502158u@skrzyszow.org::cf5d9518-6bdd-4cfb-8442-044602e74e9d" providerId="AD" clId="Web-{BB3F837A-1FFA-DD4E-A741-C986000D0B1B}" dt="2020-12-08T11:28:46.084" v="44" actId="20577"/>
          <ac:spMkLst>
            <pc:docMk/>
            <pc:sldMk cId="564449665" sldId="273"/>
            <ac:spMk id="2" creationId="{50DC719C-19FC-41AF-AC72-6056CE7F32B5}"/>
          </ac:spMkLst>
        </pc:spChg>
        <pc:graphicFrameChg chg="modGraphic">
          <ac:chgData name="Wiktor Wala" userId="S::5502158u@skrzyszow.org::cf5d9518-6bdd-4cfb-8442-044602e74e9d" providerId="AD" clId="Web-{BB3F837A-1FFA-DD4E-A741-C986000D0B1B}" dt="2020-12-08T11:28:01.693" v="24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</pc:sldChg>
      <pc:sldChg chg="addSp delSp modSp">
        <pc:chgData name="Wiktor Wala" userId="S::5502158u@skrzyszow.org::cf5d9518-6bdd-4cfb-8442-044602e74e9d" providerId="AD" clId="Web-{BB3F837A-1FFA-DD4E-A741-C986000D0B1B}" dt="2020-12-08T11:41:07.632" v="76" actId="14100"/>
        <pc:sldMkLst>
          <pc:docMk/>
          <pc:sldMk cId="4153533235" sldId="274"/>
        </pc:sldMkLst>
        <pc:spChg chg="mod">
          <ac:chgData name="Wiktor Wala" userId="S::5502158u@skrzyszow.org::cf5d9518-6bdd-4cfb-8442-044602e74e9d" providerId="AD" clId="Web-{BB3F837A-1FFA-DD4E-A741-C986000D0B1B}" dt="2020-12-08T11:41:07.632" v="76" actId="14100"/>
          <ac:spMkLst>
            <pc:docMk/>
            <pc:sldMk cId="4153533235" sldId="274"/>
            <ac:spMk id="2" creationId="{B2B20B27-1D99-4FA2-8F5F-69CE2F9E9C10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48" v="73"/>
          <ac:spMkLst>
            <pc:docMk/>
            <pc:sldMk cId="4153533235" sldId="274"/>
            <ac:spMk id="21" creationId="{362D44EE-C852-4460-B8B5-C4F2BC20510C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48" v="73"/>
          <ac:spMkLst>
            <pc:docMk/>
            <pc:sldMk cId="4153533235" sldId="274"/>
            <ac:spMk id="23" creationId="{658970D8-8D1D-4B5C-894B-E871CC86543D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48" v="73"/>
          <ac:spMkLst>
            <pc:docMk/>
            <pc:sldMk cId="4153533235" sldId="274"/>
            <ac:spMk id="25" creationId="{F227E5B6-9132-43CA-B503-37A18562ADF2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48" v="73"/>
          <ac:spMkLst>
            <pc:docMk/>
            <pc:sldMk cId="4153533235" sldId="274"/>
            <ac:spMk id="27" creationId="{03C2051E-A88D-48E5-BACF-AAED17892722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48" v="73"/>
          <ac:spMkLst>
            <pc:docMk/>
            <pc:sldMk cId="4153533235" sldId="274"/>
            <ac:spMk id="29" creationId="{7821A508-2985-4905-874A-527429BAABFA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48" v="73"/>
          <ac:spMkLst>
            <pc:docMk/>
            <pc:sldMk cId="4153533235" sldId="274"/>
            <ac:spMk id="31" creationId="{D2929CB1-0E3C-4B2D-ADC5-0154FB33BA44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48" v="73"/>
          <ac:spMkLst>
            <pc:docMk/>
            <pc:sldMk cId="4153533235" sldId="274"/>
            <ac:spMk id="33" creationId="{5F2F0C84-BE8C-4DC2-A6D3-30349A801D5C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35" creationId="{88294908-8B00-4F58-BBBA-20F71A40AA9E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37" creationId="{4364C879-1404-4203-8E9D-CC5DE0A621A2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39" creationId="{84617302-4B0D-4351-A6BB-6F0930D943AC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41" creationId="{DA2C7802-C2E0-4218-8F89-8DD7CCD2CD1C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43" creationId="{A6D7111A-21E5-4EE9-8A78-10E5530F0116}"/>
          </ac:spMkLst>
        </pc:spChg>
        <pc:spChg chg="add">
          <ac:chgData name="Wiktor Wala" userId="S::5502158u@skrzyszow.org::cf5d9518-6bdd-4cfb-8442-044602e74e9d" providerId="AD" clId="Web-{BB3F837A-1FFA-DD4E-A741-C986000D0B1B}" dt="2020-12-08T11:40:54.148" v="73"/>
          <ac:spMkLst>
            <pc:docMk/>
            <pc:sldMk cId="4153533235" sldId="274"/>
            <ac:spMk id="45" creationId="{23962611-DFD5-4092-AAFD-559E3DFCE2C9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48" creationId="{A3969E80-A77B-49FC-9122-D89AFD5EE118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50" creationId="{1849CA57-76BD-4CF2-80BA-D7A46A01B7B1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52" creationId="{35E9085E-E730-4768-83D4-6CB7E9897153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54" creationId="{973272FE-A474-4CAE-8CA2-BCC8B476C3F4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56" creationId="{E07981EA-05A6-437C-88D7-B377B92B031D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0:54.132" v="72"/>
          <ac:spMkLst>
            <pc:docMk/>
            <pc:sldMk cId="4153533235" sldId="274"/>
            <ac:spMk id="58" creationId="{15E3C750-986E-4769-B1AE-49289FBEE757}"/>
          </ac:spMkLst>
        </pc:spChg>
        <pc:picChg chg="del">
          <ac:chgData name="Wiktor Wala" userId="S::5502158u@skrzyszow.org::cf5d9518-6bdd-4cfb-8442-044602e74e9d" providerId="AD" clId="Web-{BB3F837A-1FFA-DD4E-A741-C986000D0B1B}" dt="2020-12-08T11:40:46.601" v="70"/>
          <ac:picMkLst>
            <pc:docMk/>
            <pc:sldMk cId="4153533235" sldId="274"/>
            <ac:picMk id="5" creationId="{07CFFE00-FAB0-4CAD-9D2A-67E877F2978A}"/>
          </ac:picMkLst>
        </pc:picChg>
        <pc:picChg chg="add">
          <ac:chgData name="Wiktor Wala" userId="S::5502158u@skrzyszow.org::cf5d9518-6bdd-4cfb-8442-044602e74e9d" providerId="AD" clId="Web-{BB3F837A-1FFA-DD4E-A741-C986000D0B1B}" dt="2020-12-08T11:40:54.148" v="73"/>
          <ac:picMkLst>
            <pc:docMk/>
            <pc:sldMk cId="4153533235" sldId="274"/>
            <ac:picMk id="47" creationId="{2270F1FA-0425-408F-9861-80BF5AFB276D}"/>
          </ac:picMkLst>
        </pc:picChg>
      </pc:sldChg>
      <pc:sldChg chg="new">
        <pc:chgData name="Wiktor Wala" userId="S::5502158u@skrzyszow.org::cf5d9518-6bdd-4cfb-8442-044602e74e9d" providerId="AD" clId="Web-{BB3F837A-1FFA-DD4E-A741-C986000D0B1B}" dt="2020-12-08T11:29:00.694" v="46"/>
        <pc:sldMkLst>
          <pc:docMk/>
          <pc:sldMk cId="1184622357" sldId="275"/>
        </pc:sldMkLst>
      </pc:sldChg>
      <pc:sldChg chg="addSp delSp modSp mod setBg setClrOvrMap">
        <pc:chgData name="Wiktor Wala" userId="S::5502158u@skrzyszow.org::cf5d9518-6bdd-4cfb-8442-044602e74e9d" providerId="AD" clId="Web-{BB3F837A-1FFA-DD4E-A741-C986000D0B1B}" dt="2020-12-08T11:43:45.558" v="98"/>
        <pc:sldMkLst>
          <pc:docMk/>
          <pc:sldMk cId="4003180913" sldId="275"/>
        </pc:sldMkLst>
        <pc:spChg chg="mod">
          <ac:chgData name="Wiktor Wala" userId="S::5502158u@skrzyszow.org::cf5d9518-6bdd-4cfb-8442-044602e74e9d" providerId="AD" clId="Web-{BB3F837A-1FFA-DD4E-A741-C986000D0B1B}" dt="2020-12-08T11:43:45.558" v="98"/>
          <ac:spMkLst>
            <pc:docMk/>
            <pc:sldMk cId="4003180913" sldId="275"/>
            <ac:spMk id="2" creationId="{F14F5E84-1FC5-45DB-9428-97DA4A822E3D}"/>
          </ac:spMkLst>
        </pc:spChg>
        <pc:spChg chg="del">
          <ac:chgData name="Wiktor Wala" userId="S::5502158u@skrzyszow.org::cf5d9518-6bdd-4cfb-8442-044602e74e9d" providerId="AD" clId="Web-{BB3F837A-1FFA-DD4E-A741-C986000D0B1B}" dt="2020-12-08T11:42:05.087" v="80"/>
          <ac:spMkLst>
            <pc:docMk/>
            <pc:sldMk cId="4003180913" sldId="275"/>
            <ac:spMk id="3" creationId="{1F239792-34D8-403B-A4A9-7AEDFF14347A}"/>
          </ac:spMkLst>
        </pc:spChg>
        <pc:spChg chg="mod ord">
          <ac:chgData name="Wiktor Wala" userId="S::5502158u@skrzyszow.org::cf5d9518-6bdd-4cfb-8442-044602e74e9d" providerId="AD" clId="Web-{BB3F837A-1FFA-DD4E-A741-C986000D0B1B}" dt="2020-12-08T11:43:45.558" v="98"/>
          <ac:spMkLst>
            <pc:docMk/>
            <pc:sldMk cId="4003180913" sldId="275"/>
            <ac:spMk id="4" creationId="{237BA400-3799-4F59-B838-E08C31AA5844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45.558" v="98"/>
          <ac:spMkLst>
            <pc:docMk/>
            <pc:sldMk cId="4003180913" sldId="275"/>
            <ac:spMk id="9" creationId="{2CB6C291-6CAF-46DF-ACFF-AADF0FD03F58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45.558" v="98"/>
          <ac:spMkLst>
            <pc:docMk/>
            <pc:sldMk cId="4003180913" sldId="275"/>
            <ac:spMk id="11" creationId="{4735DC46-5663-471D-AADB-81E00E65BCC6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04.948" v="85"/>
          <ac:spMkLst>
            <pc:docMk/>
            <pc:sldMk cId="4003180913" sldId="275"/>
            <ac:spMk id="15" creationId="{D776D29F-0A2C-4F75-8582-7C7DFCBD11D5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04.948" v="85"/>
          <ac:spMkLst>
            <pc:docMk/>
            <pc:sldMk cId="4003180913" sldId="275"/>
            <ac:spMk id="16" creationId="{C4D41903-2C9D-4F9E-AA1F-6161F8A6FC01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04.948" v="85"/>
          <ac:spMkLst>
            <pc:docMk/>
            <pc:sldMk cId="4003180913" sldId="275"/>
            <ac:spMk id="17" creationId="{9E4574B5-C90E-412D-BAB0-B9F483290C67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2:58.588" v="83"/>
          <ac:spMkLst>
            <pc:docMk/>
            <pc:sldMk cId="4003180913" sldId="275"/>
            <ac:spMk id="18" creationId="{0BC9EFE1-D8CB-4668-9980-DB108327A794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19.886" v="87"/>
          <ac:spMkLst>
            <pc:docMk/>
            <pc:sldMk cId="4003180913" sldId="275"/>
            <ac:spMk id="19" creationId="{B9D7E975-9161-4F2D-AC53-69E1912F6B5D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19.886" v="87"/>
          <ac:spMkLst>
            <pc:docMk/>
            <pc:sldMk cId="4003180913" sldId="275"/>
            <ac:spMk id="21" creationId="{827DC2C4-B485-428A-BF4A-472D2967F47F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2:58.588" v="83"/>
          <ac:spMkLst>
            <pc:docMk/>
            <pc:sldMk cId="4003180913" sldId="275"/>
            <ac:spMk id="22" creationId="{77DA6D33-2D62-458C-BF5D-DBF612FD557E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19.886" v="87"/>
          <ac:spMkLst>
            <pc:docMk/>
            <pc:sldMk cId="4003180913" sldId="275"/>
            <ac:spMk id="23" creationId="{463E6235-1649-4B47-9862-4026FC473B6F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0.589" v="89"/>
          <ac:spMkLst>
            <pc:docMk/>
            <pc:sldMk cId="4003180913" sldId="275"/>
            <ac:spMk id="24" creationId="{04357C93-F0CB-4A1C-8F77-4E9063789819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0.589" v="89"/>
          <ac:spMkLst>
            <pc:docMk/>
            <pc:sldMk cId="4003180913" sldId="275"/>
            <ac:spMk id="25" creationId="{043017B7-DB56-477D-A4AE-8EC1B3C99C78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2.120" v="91"/>
          <ac:spMkLst>
            <pc:docMk/>
            <pc:sldMk cId="4003180913" sldId="275"/>
            <ac:spMk id="27" creationId="{9B7AD9F6-8CE7-4299-8FC6-328F4DCD3FF9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2.120" v="91"/>
          <ac:spMkLst>
            <pc:docMk/>
            <pc:sldMk cId="4003180913" sldId="275"/>
            <ac:spMk id="28" creationId="{F49775AF-8896-43EE-92C6-83497D6DC56F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3.120" v="93"/>
          <ac:spMkLst>
            <pc:docMk/>
            <pc:sldMk cId="4003180913" sldId="275"/>
            <ac:spMk id="29" creationId="{7D9D36D6-2AC5-46A1-A849-4C82D5264A3A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5.573" v="95"/>
          <ac:spMkLst>
            <pc:docMk/>
            <pc:sldMk cId="4003180913" sldId="275"/>
            <ac:spMk id="30" creationId="{E91DC736-0EF8-4F87-9146-EBF1D2EE4D3D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5.573" v="95"/>
          <ac:spMkLst>
            <pc:docMk/>
            <pc:sldMk cId="4003180913" sldId="275"/>
            <ac:spMk id="31" creationId="{097CD68E-23E3-4007-8847-CD0944C4F7BE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5.573" v="95"/>
          <ac:spMkLst>
            <pc:docMk/>
            <pc:sldMk cId="4003180913" sldId="275"/>
            <ac:spMk id="32" creationId="{AF2F604E-43BE-4DC3-B983-E071523364F8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35.573" v="95"/>
          <ac:spMkLst>
            <pc:docMk/>
            <pc:sldMk cId="4003180913" sldId="275"/>
            <ac:spMk id="33" creationId="{08C9B587-E65E-4B52-B37C-ABEBB6E87928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45.542" v="97"/>
          <ac:spMkLst>
            <pc:docMk/>
            <pc:sldMk cId="4003180913" sldId="275"/>
            <ac:spMk id="34" creationId="{C6B158B5-50B5-4927-A367-7C9F3AFE5DCB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45.542" v="97"/>
          <ac:spMkLst>
            <pc:docMk/>
            <pc:sldMk cId="4003180913" sldId="275"/>
            <ac:spMk id="35" creationId="{B01367A3-F670-4BD9-9972-F7E97FC227ED}"/>
          </ac:spMkLst>
        </pc:spChg>
        <pc:spChg chg="add del">
          <ac:chgData name="Wiktor Wala" userId="S::5502158u@skrzyszow.org::cf5d9518-6bdd-4cfb-8442-044602e74e9d" providerId="AD" clId="Web-{BB3F837A-1FFA-DD4E-A741-C986000D0B1B}" dt="2020-12-08T11:43:45.542" v="97"/>
          <ac:spMkLst>
            <pc:docMk/>
            <pc:sldMk cId="4003180913" sldId="275"/>
            <ac:spMk id="36" creationId="{38C3DB02-606C-40EC-8381-7A29A1ADFAE7}"/>
          </ac:spMkLst>
        </pc:spChg>
        <pc:spChg chg="add">
          <ac:chgData name="Wiktor Wala" userId="S::5502158u@skrzyszow.org::cf5d9518-6bdd-4cfb-8442-044602e74e9d" providerId="AD" clId="Web-{BB3F837A-1FFA-DD4E-A741-C986000D0B1B}" dt="2020-12-08T11:43:45.558" v="98"/>
          <ac:spMkLst>
            <pc:docMk/>
            <pc:sldMk cId="4003180913" sldId="275"/>
            <ac:spMk id="37" creationId="{0BC9EFE1-D8CB-4668-9980-DB108327A794}"/>
          </ac:spMkLst>
        </pc:spChg>
        <pc:spChg chg="add">
          <ac:chgData name="Wiktor Wala" userId="S::5502158u@skrzyszow.org::cf5d9518-6bdd-4cfb-8442-044602e74e9d" providerId="AD" clId="Web-{BB3F837A-1FFA-DD4E-A741-C986000D0B1B}" dt="2020-12-08T11:43:45.558" v="98"/>
          <ac:spMkLst>
            <pc:docMk/>
            <pc:sldMk cId="4003180913" sldId="275"/>
            <ac:spMk id="39" creationId="{77DA6D33-2D62-458C-BF5D-DBF612FD557E}"/>
          </ac:spMkLst>
        </pc:spChg>
        <pc:grpChg chg="add del">
          <ac:chgData name="Wiktor Wala" userId="S::5502158u@skrzyszow.org::cf5d9518-6bdd-4cfb-8442-044602e74e9d" providerId="AD" clId="Web-{BB3F837A-1FFA-DD4E-A741-C986000D0B1B}" dt="2020-12-08T11:43:30.589" v="89"/>
          <ac:grpSpMkLst>
            <pc:docMk/>
            <pc:sldMk cId="4003180913" sldId="275"/>
            <ac:grpSpMk id="26" creationId="{3AF6A671-C637-4547-85F4-51B6D1881399}"/>
          </ac:grpSpMkLst>
        </pc:grpChg>
        <pc:picChg chg="add mod ord">
          <ac:chgData name="Wiktor Wala" userId="S::5502158u@skrzyszow.org::cf5d9518-6bdd-4cfb-8442-044602e74e9d" providerId="AD" clId="Web-{BB3F837A-1FFA-DD4E-A741-C986000D0B1B}" dt="2020-12-08T11:43:45.558" v="98"/>
          <ac:picMkLst>
            <pc:docMk/>
            <pc:sldMk cId="4003180913" sldId="275"/>
            <ac:picMk id="5" creationId="{C75CA46E-B2E9-432C-9849-EBE4DCE17138}"/>
          </ac:picMkLst>
        </pc:picChg>
        <pc:picChg chg="add del">
          <ac:chgData name="Wiktor Wala" userId="S::5502158u@skrzyszow.org::cf5d9518-6bdd-4cfb-8442-044602e74e9d" providerId="AD" clId="Web-{BB3F837A-1FFA-DD4E-A741-C986000D0B1B}" dt="2020-12-08T11:43:45.558" v="98"/>
          <ac:picMkLst>
            <pc:docMk/>
            <pc:sldMk cId="4003180913" sldId="275"/>
            <ac:picMk id="13" creationId="{595E59CC-7059-4455-9789-EDFBBE8F5A98}"/>
          </ac:picMkLst>
        </pc:picChg>
        <pc:picChg chg="add del">
          <ac:chgData name="Wiktor Wala" userId="S::5502158u@skrzyszow.org::cf5d9518-6bdd-4cfb-8442-044602e74e9d" providerId="AD" clId="Web-{BB3F837A-1FFA-DD4E-A741-C986000D0B1B}" dt="2020-12-08T11:42:58.588" v="83"/>
          <ac:picMkLst>
            <pc:docMk/>
            <pc:sldMk cId="4003180913" sldId="275"/>
            <ac:picMk id="20" creationId="{7CBAE1BD-B8E4-4029-8AA2-C77E4FED9864}"/>
          </ac:picMkLst>
        </pc:picChg>
        <pc:picChg chg="add">
          <ac:chgData name="Wiktor Wala" userId="S::5502158u@skrzyszow.org::cf5d9518-6bdd-4cfb-8442-044602e74e9d" providerId="AD" clId="Web-{BB3F837A-1FFA-DD4E-A741-C986000D0B1B}" dt="2020-12-08T11:43:45.558" v="98"/>
          <ac:picMkLst>
            <pc:docMk/>
            <pc:sldMk cId="4003180913" sldId="275"/>
            <ac:picMk id="38" creationId="{7CBAE1BD-B8E4-4029-8AA2-C77E4FED9864}"/>
          </ac:picMkLst>
        </pc:picChg>
      </pc:sldChg>
    </pc:docChg>
  </pc:docChgLst>
  <pc:docChgLst>
    <pc:chgData name="Marta Pałka" userId="S::5502108u@skrzyszow.org::76e726d6-4246-4413-92b1-d65019395969" providerId="AD" clId="Web-{A1E1C60D-2E05-779B-6452-63E948D0C9C5}"/>
    <pc:docChg chg="modSld">
      <pc:chgData name="Marta Pałka" userId="S::5502108u@skrzyszow.org::76e726d6-4246-4413-92b1-d65019395969" providerId="AD" clId="Web-{A1E1C60D-2E05-779B-6452-63E948D0C9C5}" dt="2020-12-08T08:46:15.575" v="20" actId="20577"/>
      <pc:docMkLst>
        <pc:docMk/>
      </pc:docMkLst>
      <pc:sldChg chg="modSp">
        <pc:chgData name="Marta Pałka" userId="S::5502108u@skrzyszow.org::76e726d6-4246-4413-92b1-d65019395969" providerId="AD" clId="Web-{A1E1C60D-2E05-779B-6452-63E948D0C9C5}" dt="2020-12-08T08:45:22.840" v="0" actId="20577"/>
        <pc:sldMkLst>
          <pc:docMk/>
          <pc:sldMk cId="2236719211" sldId="271"/>
        </pc:sldMkLst>
        <pc:spChg chg="mod">
          <ac:chgData name="Marta Pałka" userId="S::5502108u@skrzyszow.org::76e726d6-4246-4413-92b1-d65019395969" providerId="AD" clId="Web-{A1E1C60D-2E05-779B-6452-63E948D0C9C5}" dt="2020-12-08T08:45:22.840" v="0" actId="20577"/>
          <ac:spMkLst>
            <pc:docMk/>
            <pc:sldMk cId="2236719211" sldId="271"/>
            <ac:spMk id="2" creationId="{3A45B790-CB0E-449B-A1AE-6F28466BB502}"/>
          </ac:spMkLst>
        </pc:spChg>
      </pc:sldChg>
      <pc:sldChg chg="modSp">
        <pc:chgData name="Marta Pałka" userId="S::5502108u@skrzyszow.org::76e726d6-4246-4413-92b1-d65019395969" providerId="AD" clId="Web-{A1E1C60D-2E05-779B-6452-63E948D0C9C5}" dt="2020-12-08T08:46:00.247" v="16" actId="20577"/>
        <pc:sldMkLst>
          <pc:docMk/>
          <pc:sldMk cId="53411399" sldId="272"/>
        </pc:sldMkLst>
        <pc:spChg chg="mod">
          <ac:chgData name="Marta Pałka" userId="S::5502108u@skrzyszow.org::76e726d6-4246-4413-92b1-d65019395969" providerId="AD" clId="Web-{A1E1C60D-2E05-779B-6452-63E948D0C9C5}" dt="2020-12-08T08:46:00.247" v="16" actId="20577"/>
          <ac:spMkLst>
            <pc:docMk/>
            <pc:sldMk cId="53411399" sldId="272"/>
            <ac:spMk id="2" creationId="{159B85E9-BE88-4D81-AF43-45A3321A945E}"/>
          </ac:spMkLst>
        </pc:spChg>
      </pc:sldChg>
      <pc:sldChg chg="modSp">
        <pc:chgData name="Marta Pałka" userId="S::5502108u@skrzyszow.org::76e726d6-4246-4413-92b1-d65019395969" providerId="AD" clId="Web-{A1E1C60D-2E05-779B-6452-63E948D0C9C5}" dt="2020-12-08T08:46:12.965" v="18" actId="20577"/>
        <pc:sldMkLst>
          <pc:docMk/>
          <pc:sldMk cId="4153533235" sldId="274"/>
        </pc:sldMkLst>
        <pc:spChg chg="mod">
          <ac:chgData name="Marta Pałka" userId="S::5502108u@skrzyszow.org::76e726d6-4246-4413-92b1-d65019395969" providerId="AD" clId="Web-{A1E1C60D-2E05-779B-6452-63E948D0C9C5}" dt="2020-12-08T08:46:12.965" v="18" actId="20577"/>
          <ac:spMkLst>
            <pc:docMk/>
            <pc:sldMk cId="4153533235" sldId="274"/>
            <ac:spMk id="2" creationId="{B2B20B27-1D99-4FA2-8F5F-69CE2F9E9C10}"/>
          </ac:spMkLst>
        </pc:spChg>
      </pc:sldChg>
    </pc:docChg>
  </pc:docChgLst>
  <pc:docChgLst>
    <pc:chgData name="Marta Pałka" userId="S::5502108u@skrzyszow.org::76e726d6-4246-4413-92b1-d65019395969" providerId="AD" clId="Web-{F6304249-B17C-4DDD-A1B0-E1642E9A2B2B}"/>
    <pc:docChg chg="modSld">
      <pc:chgData name="Marta Pałka" userId="S::5502108u@skrzyszow.org::76e726d6-4246-4413-92b1-d65019395969" providerId="AD" clId="Web-{F6304249-B17C-4DDD-A1B0-E1642E9A2B2B}" dt="2020-12-07T08:39:20.804" v="30" actId="20577"/>
      <pc:docMkLst>
        <pc:docMk/>
      </pc:docMkLst>
      <pc:sldChg chg="modSp">
        <pc:chgData name="Marta Pałka" userId="S::5502108u@skrzyszow.org::76e726d6-4246-4413-92b1-d65019395969" providerId="AD" clId="Web-{F6304249-B17C-4DDD-A1B0-E1642E9A2B2B}" dt="2020-12-07T08:37:58.943" v="6" actId="20577"/>
        <pc:sldMkLst>
          <pc:docMk/>
          <pc:sldMk cId="1626577370" sldId="263"/>
        </pc:sldMkLst>
        <pc:spChg chg="mod">
          <ac:chgData name="Marta Pałka" userId="S::5502108u@skrzyszow.org::76e726d6-4246-4413-92b1-d65019395969" providerId="AD" clId="Web-{F6304249-B17C-4DDD-A1B0-E1642E9A2B2B}" dt="2020-12-07T08:37:58.943" v="6" actId="20577"/>
          <ac:spMkLst>
            <pc:docMk/>
            <pc:sldMk cId="1626577370" sldId="263"/>
            <ac:spMk id="2" creationId="{6730385A-2159-4552-B5C0-081B165872EB}"/>
          </ac:spMkLst>
        </pc:spChg>
      </pc:sldChg>
      <pc:sldChg chg="modSp">
        <pc:chgData name="Marta Pałka" userId="S::5502108u@skrzyszow.org::76e726d6-4246-4413-92b1-d65019395969" providerId="AD" clId="Web-{F6304249-B17C-4DDD-A1B0-E1642E9A2B2B}" dt="2020-12-07T08:38:29.944" v="12" actId="20577"/>
        <pc:sldMkLst>
          <pc:docMk/>
          <pc:sldMk cId="2272743191" sldId="265"/>
        </pc:sldMkLst>
        <pc:spChg chg="mod">
          <ac:chgData name="Marta Pałka" userId="S::5502108u@skrzyszow.org::76e726d6-4246-4413-92b1-d65019395969" providerId="AD" clId="Web-{F6304249-B17C-4DDD-A1B0-E1642E9A2B2B}" dt="2020-12-07T08:38:29.944" v="12" actId="20577"/>
          <ac:spMkLst>
            <pc:docMk/>
            <pc:sldMk cId="2272743191" sldId="265"/>
            <ac:spMk id="2" creationId="{AAF99EB4-8E84-4BA5-B017-FDBE1557F945}"/>
          </ac:spMkLst>
        </pc:spChg>
      </pc:sldChg>
      <pc:sldChg chg="modSp">
        <pc:chgData name="Marta Pałka" userId="S::5502108u@skrzyszow.org::76e726d6-4246-4413-92b1-d65019395969" providerId="AD" clId="Web-{F6304249-B17C-4DDD-A1B0-E1642E9A2B2B}" dt="2020-12-07T08:39:20.804" v="29" actId="20577"/>
        <pc:sldMkLst>
          <pc:docMk/>
          <pc:sldMk cId="2066160850" sldId="266"/>
        </pc:sldMkLst>
        <pc:spChg chg="mod">
          <ac:chgData name="Marta Pałka" userId="S::5502108u@skrzyszow.org::76e726d6-4246-4413-92b1-d65019395969" providerId="AD" clId="Web-{F6304249-B17C-4DDD-A1B0-E1642E9A2B2B}" dt="2020-12-07T08:39:20.804" v="29" actId="20577"/>
          <ac:spMkLst>
            <pc:docMk/>
            <pc:sldMk cId="2066160850" sldId="266"/>
            <ac:spMk id="2" creationId="{92066F2B-AEA1-4BEE-92FE-3F7626B0C72E}"/>
          </ac:spMkLst>
        </pc:spChg>
      </pc:sldChg>
    </pc:docChg>
  </pc:docChgLst>
  <pc:docChgLst>
    <pc:chgData name="Marta Pałka" userId="S::5502108u@skrzyszow.org::76e726d6-4246-4413-92b1-d65019395969" providerId="AD" clId="Web-{1E629521-2F20-24FD-6FA3-BC50795EC14B}"/>
    <pc:docChg chg="modSld">
      <pc:chgData name="Marta Pałka" userId="S::5502108u@skrzyszow.org::76e726d6-4246-4413-92b1-d65019395969" providerId="AD" clId="Web-{1E629521-2F20-24FD-6FA3-BC50795EC14B}" dt="2020-12-17T08:01:34.480" v="1" actId="1076"/>
      <pc:docMkLst>
        <pc:docMk/>
      </pc:docMkLst>
      <pc:sldChg chg="modSp">
        <pc:chgData name="Marta Pałka" userId="S::5502108u@skrzyszow.org::76e726d6-4246-4413-92b1-d65019395969" providerId="AD" clId="Web-{1E629521-2F20-24FD-6FA3-BC50795EC14B}" dt="2020-12-17T08:01:34.480" v="1" actId="1076"/>
        <pc:sldMkLst>
          <pc:docMk/>
          <pc:sldMk cId="564449665" sldId="273"/>
        </pc:sldMkLst>
        <pc:picChg chg="mod">
          <ac:chgData name="Marta Pałka" userId="S::5502108u@skrzyszow.org::76e726d6-4246-4413-92b1-d65019395969" providerId="AD" clId="Web-{1E629521-2F20-24FD-6FA3-BC50795EC14B}" dt="2020-12-17T08:01:34.480" v="1" actId="1076"/>
          <ac:picMkLst>
            <pc:docMk/>
            <pc:sldMk cId="564449665" sldId="273"/>
            <ac:picMk id="14" creationId="{EA932AB2-ACFF-4EA5-A5EA-94066C7EC7D1}"/>
          </ac:picMkLst>
        </pc:picChg>
      </pc:sldChg>
    </pc:docChg>
  </pc:docChgLst>
  <pc:docChgLst>
    <pc:chgData name="Wiktor Wala" userId="S::5502158u@skrzyszow.org::cf5d9518-6bdd-4cfb-8442-044602e74e9d" providerId="AD" clId="Web-{48F34837-8E11-4255-5C0A-9ECC3FF20CC9}"/>
    <pc:docChg chg="modSld">
      <pc:chgData name="Wiktor Wala" userId="S::5502158u@skrzyszow.org::cf5d9518-6bdd-4cfb-8442-044602e74e9d" providerId="AD" clId="Web-{48F34837-8E11-4255-5C0A-9ECC3FF20CC9}" dt="2020-12-08T13:07:09.733" v="61" actId="20577"/>
      <pc:docMkLst>
        <pc:docMk/>
      </pc:docMkLst>
      <pc:sldChg chg="addSp delSp modSp">
        <pc:chgData name="Wiktor Wala" userId="S::5502158u@skrzyszow.org::cf5d9518-6bdd-4cfb-8442-044602e74e9d" providerId="AD" clId="Web-{48F34837-8E11-4255-5C0A-9ECC3FF20CC9}" dt="2020-12-08T12:55:25.630" v="1"/>
        <pc:sldMkLst>
          <pc:docMk/>
          <pc:sldMk cId="1576474139" sldId="264"/>
        </pc:sldMkLst>
        <pc:spChg chg="ord">
          <ac:chgData name="Wiktor Wala" userId="S::5502158u@skrzyszow.org::cf5d9518-6bdd-4cfb-8442-044602e74e9d" providerId="AD" clId="Web-{48F34837-8E11-4255-5C0A-9ECC3FF20CC9}" dt="2020-12-08T12:55:25.630" v="1"/>
          <ac:spMkLst>
            <pc:docMk/>
            <pc:sldMk cId="1576474139" sldId="264"/>
            <ac:spMk id="5" creationId="{5CA1283F-EDDD-4C71-AAEA-FB751BC7EB3F}"/>
          </ac:spMkLst>
        </pc:spChg>
        <pc:spChg chg="del">
          <ac:chgData name="Wiktor Wala" userId="S::5502158u@skrzyszow.org::cf5d9518-6bdd-4cfb-8442-044602e74e9d" providerId="AD" clId="Web-{48F34837-8E11-4255-5C0A-9ECC3FF20CC9}" dt="2020-12-08T12:55:25.630" v="1"/>
          <ac:spMkLst>
            <pc:docMk/>
            <pc:sldMk cId="1576474139" sldId="264"/>
            <ac:spMk id="25" creationId="{0BC9EFE1-D8CB-4668-9980-DB108327A794}"/>
          </ac:spMkLst>
        </pc:spChg>
        <pc:spChg chg="del">
          <ac:chgData name="Wiktor Wala" userId="S::5502158u@skrzyszow.org::cf5d9518-6bdd-4cfb-8442-044602e74e9d" providerId="AD" clId="Web-{48F34837-8E11-4255-5C0A-9ECC3FF20CC9}" dt="2020-12-08T12:55:25.630" v="1"/>
          <ac:spMkLst>
            <pc:docMk/>
            <pc:sldMk cId="1576474139" sldId="264"/>
            <ac:spMk id="30" creationId="{77DA6D33-2D62-458C-BF5D-DBF612FD557E}"/>
          </ac:spMkLst>
        </pc:spChg>
        <pc:spChg chg="add">
          <ac:chgData name="Wiktor Wala" userId="S::5502158u@skrzyszow.org::cf5d9518-6bdd-4cfb-8442-044602e74e9d" providerId="AD" clId="Web-{48F34837-8E11-4255-5C0A-9ECC3FF20CC9}" dt="2020-12-08T12:55:25.630" v="1"/>
          <ac:spMkLst>
            <pc:docMk/>
            <pc:sldMk cId="1576474139" sldId="264"/>
            <ac:spMk id="34" creationId="{0BC9EFE1-D8CB-4668-9980-DB108327A794}"/>
          </ac:spMkLst>
        </pc:spChg>
        <pc:spChg chg="add">
          <ac:chgData name="Wiktor Wala" userId="S::5502158u@skrzyszow.org::cf5d9518-6bdd-4cfb-8442-044602e74e9d" providerId="AD" clId="Web-{48F34837-8E11-4255-5C0A-9ECC3FF20CC9}" dt="2020-12-08T12:55:25.630" v="1"/>
          <ac:spMkLst>
            <pc:docMk/>
            <pc:sldMk cId="1576474139" sldId="264"/>
            <ac:spMk id="39" creationId="{77DA6D33-2D62-458C-BF5D-DBF612FD557E}"/>
          </ac:spMkLst>
        </pc:spChg>
        <pc:picChg chg="add mod">
          <ac:chgData name="Wiktor Wala" userId="S::5502158u@skrzyszow.org::cf5d9518-6bdd-4cfb-8442-044602e74e9d" providerId="AD" clId="Web-{48F34837-8E11-4255-5C0A-9ECC3FF20CC9}" dt="2020-12-08T12:55:25.630" v="1"/>
          <ac:picMkLst>
            <pc:docMk/>
            <pc:sldMk cId="1576474139" sldId="264"/>
            <ac:picMk id="3" creationId="{736F8589-1BDC-4942-9FA1-0D0F47E21DA6}"/>
          </ac:picMkLst>
        </pc:picChg>
        <pc:picChg chg="del">
          <ac:chgData name="Wiktor Wala" userId="S::5502158u@skrzyszow.org::cf5d9518-6bdd-4cfb-8442-044602e74e9d" providerId="AD" clId="Web-{48F34837-8E11-4255-5C0A-9ECC3FF20CC9}" dt="2020-12-08T12:55:25.630" v="1"/>
          <ac:picMkLst>
            <pc:docMk/>
            <pc:sldMk cId="1576474139" sldId="264"/>
            <ac:picMk id="27" creationId="{7CBAE1BD-B8E4-4029-8AA2-C77E4FED9864}"/>
          </ac:picMkLst>
        </pc:picChg>
        <pc:picChg chg="add">
          <ac:chgData name="Wiktor Wala" userId="S::5502158u@skrzyszow.org::cf5d9518-6bdd-4cfb-8442-044602e74e9d" providerId="AD" clId="Web-{48F34837-8E11-4255-5C0A-9ECC3FF20CC9}" dt="2020-12-08T12:55:25.630" v="1"/>
          <ac:picMkLst>
            <pc:docMk/>
            <pc:sldMk cId="1576474139" sldId="264"/>
            <ac:picMk id="37" creationId="{7CBAE1BD-B8E4-4029-8AA2-C77E4FED9864}"/>
          </ac:picMkLst>
        </pc:picChg>
      </pc:sldChg>
      <pc:sldChg chg="addSp delSp modSp">
        <pc:chgData name="Wiktor Wala" userId="S::5502158u@skrzyszow.org::cf5d9518-6bdd-4cfb-8442-044602e74e9d" providerId="AD" clId="Web-{48F34837-8E11-4255-5C0A-9ECC3FF20CC9}" dt="2020-12-08T12:57:12.631" v="4"/>
        <pc:sldMkLst>
          <pc:docMk/>
          <pc:sldMk cId="2566908922" sldId="268"/>
        </pc:sldMkLst>
        <pc:spChg chg="mod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2" creationId="{73EB2B4C-7B91-4FC2-9477-508E3E2AC261}"/>
          </ac:spMkLst>
        </pc:spChg>
        <pc:spChg chg="del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16" creationId="{E91DC736-0EF8-4F87-9146-EBF1D2EE4D3D}"/>
          </ac:spMkLst>
        </pc:spChg>
        <pc:spChg chg="del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17" creationId="{097CD68E-23E3-4007-8847-CD0944C4F7BE}"/>
          </ac:spMkLst>
        </pc:spChg>
        <pc:spChg chg="del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18" creationId="{AF2F604E-43BE-4DC3-B983-E071523364F8}"/>
          </ac:spMkLst>
        </pc:spChg>
        <pc:spChg chg="del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25" creationId="{08C9B587-E65E-4B52-B37C-ABEBB6E87928}"/>
          </ac:spMkLst>
        </pc:spChg>
        <pc:spChg chg="add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30" creationId="{347D6575-0B06-40B2-9D0F-298202F6BCAC}"/>
          </ac:spMkLst>
        </pc:spChg>
        <pc:spChg chg="add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32" creationId="{E2B33195-5BCA-4BB7-A82D-6739522687DD}"/>
          </ac:spMkLst>
        </pc:spChg>
        <pc:spChg chg="add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34" creationId="{CF8AD9F3-9AF6-494F-83A3-2F677563935C}"/>
          </ac:spMkLst>
        </pc:spChg>
        <pc:spChg chg="add">
          <ac:chgData name="Wiktor Wala" userId="S::5502158u@skrzyszow.org::cf5d9518-6bdd-4cfb-8442-044602e74e9d" providerId="AD" clId="Web-{48F34837-8E11-4255-5C0A-9ECC3FF20CC9}" dt="2020-12-08T12:57:12.631" v="4"/>
          <ac:spMkLst>
            <pc:docMk/>
            <pc:sldMk cId="2566908922" sldId="268"/>
            <ac:spMk id="36" creationId="{0DA5DB8B-7E5C-4ABC-8069-A9A8806F3976}"/>
          </ac:spMkLst>
        </pc:spChg>
        <pc:picChg chg="add mod">
          <ac:chgData name="Wiktor Wala" userId="S::5502158u@skrzyszow.org::cf5d9518-6bdd-4cfb-8442-044602e74e9d" providerId="AD" clId="Web-{48F34837-8E11-4255-5C0A-9ECC3FF20CC9}" dt="2020-12-08T12:57:12.631" v="4"/>
          <ac:picMkLst>
            <pc:docMk/>
            <pc:sldMk cId="2566908922" sldId="268"/>
            <ac:picMk id="3" creationId="{01EFEE8D-74EC-4303-AECB-8D2EA67828B4}"/>
          </ac:picMkLst>
        </pc:picChg>
        <pc:picChg chg="del">
          <ac:chgData name="Wiktor Wala" userId="S::5502158u@skrzyszow.org::cf5d9518-6bdd-4cfb-8442-044602e74e9d" providerId="AD" clId="Web-{48F34837-8E11-4255-5C0A-9ECC3FF20CC9}" dt="2020-12-08T12:56:48.444" v="2"/>
          <ac:picMkLst>
            <pc:docMk/>
            <pc:sldMk cId="2566908922" sldId="268"/>
            <ac:picMk id="6" creationId="{0669D9A1-B644-43E0-9962-CD580000D88A}"/>
          </ac:picMkLst>
        </pc:picChg>
      </pc:sldChg>
      <pc:sldChg chg="modSp">
        <pc:chgData name="Wiktor Wala" userId="S::5502158u@skrzyszow.org::cf5d9518-6bdd-4cfb-8442-044602e74e9d" providerId="AD" clId="Web-{48F34837-8E11-4255-5C0A-9ECC3FF20CC9}" dt="2020-12-08T13:07:09.733" v="61" actId="20577"/>
        <pc:sldMkLst>
          <pc:docMk/>
          <pc:sldMk cId="564449665" sldId="273"/>
        </pc:sldMkLst>
        <pc:graphicFrameChg chg="modGraphic">
          <ac:chgData name="Wiktor Wala" userId="S::5502158u@skrzyszow.org::cf5d9518-6bdd-4cfb-8442-044602e74e9d" providerId="AD" clId="Web-{48F34837-8E11-4255-5C0A-9ECC3FF20CC9}" dt="2020-12-08T13:07:09.733" v="61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</pc:sldChg>
    </pc:docChg>
  </pc:docChgLst>
  <pc:docChgLst>
    <pc:chgData name="Wiktor Wala" userId="S::5502158u@skrzyszow.org::cf5d9518-6bdd-4cfb-8442-044602e74e9d" providerId="AD" clId="Web-{2F6C62D3-D240-295A-E7F7-442DD8A07EAE}"/>
    <pc:docChg chg="addSld delSld modSld">
      <pc:chgData name="Wiktor Wala" userId="S::5502158u@skrzyszow.org::cf5d9518-6bdd-4cfb-8442-044602e74e9d" providerId="AD" clId="Web-{2F6C62D3-D240-295A-E7F7-442DD8A07EAE}" dt="2020-12-10T08:17:26.468" v="664" actId="1076"/>
      <pc:docMkLst>
        <pc:docMk/>
      </pc:docMkLst>
      <pc:sldChg chg="modSp">
        <pc:chgData name="Wiktor Wala" userId="S::5502158u@skrzyszow.org::cf5d9518-6bdd-4cfb-8442-044602e74e9d" providerId="AD" clId="Web-{2F6C62D3-D240-295A-E7F7-442DD8A07EAE}" dt="2020-12-10T08:08:54.145" v="191" actId="20577"/>
        <pc:sldMkLst>
          <pc:docMk/>
          <pc:sldMk cId="662843964" sldId="258"/>
        </pc:sldMkLst>
        <pc:spChg chg="mod">
          <ac:chgData name="Wiktor Wala" userId="S::5502158u@skrzyszow.org::cf5d9518-6bdd-4cfb-8442-044602e74e9d" providerId="AD" clId="Web-{2F6C62D3-D240-295A-E7F7-442DD8A07EAE}" dt="2020-12-10T08:08:54.145" v="191" actId="20577"/>
          <ac:spMkLst>
            <pc:docMk/>
            <pc:sldMk cId="662843964" sldId="258"/>
            <ac:spMk id="2" creationId="{2B58011E-07EA-4A44-ABBD-D4F09C338D58}"/>
          </ac:spMkLst>
        </pc:spChg>
      </pc:sldChg>
      <pc:sldChg chg="addSp delSp modSp">
        <pc:chgData name="Wiktor Wala" userId="S::5502158u@skrzyszow.org::cf5d9518-6bdd-4cfb-8442-044602e74e9d" providerId="AD" clId="Web-{2F6C62D3-D240-295A-E7F7-442DD8A07EAE}" dt="2020-12-10T08:09:30.208" v="204" actId="14100"/>
        <pc:sldMkLst>
          <pc:docMk/>
          <pc:sldMk cId="4039738214" sldId="260"/>
        </pc:sldMkLst>
        <pc:spChg chg="mod">
          <ac:chgData name="Wiktor Wala" userId="S::5502158u@skrzyszow.org::cf5d9518-6bdd-4cfb-8442-044602e74e9d" providerId="AD" clId="Web-{2F6C62D3-D240-295A-E7F7-442DD8A07EAE}" dt="2020-12-10T08:09:30.208" v="204" actId="14100"/>
          <ac:spMkLst>
            <pc:docMk/>
            <pc:sldMk cId="4039738214" sldId="260"/>
            <ac:spMk id="2" creationId="{C4C6A145-0560-4E85-A249-77330E6E50CF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64" creationId="{88294908-8B00-4F58-BBBA-20F71A40AA9E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66" creationId="{4364C879-1404-4203-8E9D-CC5DE0A621A2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68" creationId="{84617302-4B0D-4351-A6BB-6F0930D943AC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70" creationId="{DA2C7802-C2E0-4218-8F89-8DD7CCD2CD1C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72" creationId="{A6D7111A-21E5-4EE9-8A78-10E5530F0116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74" creationId="{A3969E80-A77B-49FC-9122-D89AFD5EE118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76" creationId="{1849CA57-76BD-4CF2-80BA-D7A46A01B7B1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78" creationId="{35E9085E-E730-4768-83D4-6CB7E9897153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80" creationId="{973272FE-A474-4CAE-8CA2-BCC8B476C3F4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82" creationId="{E07981EA-05A6-437C-88D7-B377B92B031D}"/>
          </ac:spMkLst>
        </pc:spChg>
        <pc:spChg chg="del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84" creationId="{15E3C750-986E-4769-B1AE-49289FBEE757}"/>
          </ac:spMkLst>
        </pc:spChg>
        <pc:spChg chg="add">
          <ac:chgData name="Wiktor Wala" userId="S::5502158u@skrzyszow.org::cf5d9518-6bdd-4cfb-8442-044602e74e9d" providerId="AD" clId="Web-{2F6C62D3-D240-295A-E7F7-442DD8A07EAE}" dt="2020-12-10T05:55:51.957" v="1"/>
          <ac:spMkLst>
            <pc:docMk/>
            <pc:sldMk cId="4039738214" sldId="260"/>
            <ac:spMk id="89" creationId="{026A84AF-6F58-471A-BF1F-10D8C03511C4}"/>
          </ac:spMkLst>
        </pc:spChg>
        <pc:picChg chg="add mod">
          <ac:chgData name="Wiktor Wala" userId="S::5502158u@skrzyszow.org::cf5d9518-6bdd-4cfb-8442-044602e74e9d" providerId="AD" clId="Web-{2F6C62D3-D240-295A-E7F7-442DD8A07EAE}" dt="2020-12-10T08:09:08.552" v="194" actId="1076"/>
          <ac:picMkLst>
            <pc:docMk/>
            <pc:sldMk cId="4039738214" sldId="260"/>
            <ac:picMk id="3" creationId="{19F60C1D-009B-4B87-B073-C109D9B5ECEE}"/>
          </ac:picMkLst>
        </pc:picChg>
      </pc:sldChg>
      <pc:sldChg chg="modSp">
        <pc:chgData name="Wiktor Wala" userId="S::5502158u@skrzyszow.org::cf5d9518-6bdd-4cfb-8442-044602e74e9d" providerId="AD" clId="Web-{2F6C62D3-D240-295A-E7F7-442DD8A07EAE}" dt="2020-12-10T05:57:51.835" v="21" actId="20577"/>
        <pc:sldMkLst>
          <pc:docMk/>
          <pc:sldMk cId="1277047497" sldId="261"/>
        </pc:sldMkLst>
        <pc:spChg chg="mod">
          <ac:chgData name="Wiktor Wala" userId="S::5502158u@skrzyszow.org::cf5d9518-6bdd-4cfb-8442-044602e74e9d" providerId="AD" clId="Web-{2F6C62D3-D240-295A-E7F7-442DD8A07EAE}" dt="2020-12-10T05:57:51.835" v="21" actId="20577"/>
          <ac:spMkLst>
            <pc:docMk/>
            <pc:sldMk cId="1277047497" sldId="261"/>
            <ac:spMk id="2" creationId="{31EC1115-EAF6-4815-98B9-0068CA9CBD67}"/>
          </ac:spMkLst>
        </pc:spChg>
      </pc:sldChg>
      <pc:sldChg chg="modSp">
        <pc:chgData name="Wiktor Wala" userId="S::5502158u@skrzyszow.org::cf5d9518-6bdd-4cfb-8442-044602e74e9d" providerId="AD" clId="Web-{2F6C62D3-D240-295A-E7F7-442DD8A07EAE}" dt="2020-12-10T05:58:20.929" v="40" actId="20577"/>
        <pc:sldMkLst>
          <pc:docMk/>
          <pc:sldMk cId="1295838091" sldId="262"/>
        </pc:sldMkLst>
        <pc:spChg chg="mod">
          <ac:chgData name="Wiktor Wala" userId="S::5502158u@skrzyszow.org::cf5d9518-6bdd-4cfb-8442-044602e74e9d" providerId="AD" clId="Web-{2F6C62D3-D240-295A-E7F7-442DD8A07EAE}" dt="2020-12-10T05:58:20.929" v="40" actId="20577"/>
          <ac:spMkLst>
            <pc:docMk/>
            <pc:sldMk cId="1295838091" sldId="262"/>
            <ac:spMk id="2" creationId="{774C77E6-3CAF-40B0-B8E3-E06FBC52A381}"/>
          </ac:spMkLst>
        </pc:spChg>
      </pc:sldChg>
      <pc:sldChg chg="modSp">
        <pc:chgData name="Wiktor Wala" userId="S::5502158u@skrzyszow.org::cf5d9518-6bdd-4cfb-8442-044602e74e9d" providerId="AD" clId="Web-{2F6C62D3-D240-295A-E7F7-442DD8A07EAE}" dt="2020-12-10T05:58:35.804" v="48" actId="20577"/>
        <pc:sldMkLst>
          <pc:docMk/>
          <pc:sldMk cId="1626577370" sldId="263"/>
        </pc:sldMkLst>
        <pc:spChg chg="mod">
          <ac:chgData name="Wiktor Wala" userId="S::5502158u@skrzyszow.org::cf5d9518-6bdd-4cfb-8442-044602e74e9d" providerId="AD" clId="Web-{2F6C62D3-D240-295A-E7F7-442DD8A07EAE}" dt="2020-12-10T05:58:35.804" v="48" actId="20577"/>
          <ac:spMkLst>
            <pc:docMk/>
            <pc:sldMk cId="1626577370" sldId="263"/>
            <ac:spMk id="2" creationId="{6730385A-2159-4552-B5C0-081B165872EB}"/>
          </ac:spMkLst>
        </pc:spChg>
      </pc:sldChg>
      <pc:sldChg chg="modSp">
        <pc:chgData name="Wiktor Wala" userId="S::5502158u@skrzyszow.org::cf5d9518-6bdd-4cfb-8442-044602e74e9d" providerId="AD" clId="Web-{2F6C62D3-D240-295A-E7F7-442DD8A07EAE}" dt="2020-12-10T05:58:47.086" v="58" actId="20577"/>
        <pc:sldMkLst>
          <pc:docMk/>
          <pc:sldMk cId="1576474139" sldId="264"/>
        </pc:sldMkLst>
        <pc:spChg chg="mod">
          <ac:chgData name="Wiktor Wala" userId="S::5502158u@skrzyszow.org::cf5d9518-6bdd-4cfb-8442-044602e74e9d" providerId="AD" clId="Web-{2F6C62D3-D240-295A-E7F7-442DD8A07EAE}" dt="2020-12-10T05:58:47.086" v="58" actId="20577"/>
          <ac:spMkLst>
            <pc:docMk/>
            <pc:sldMk cId="1576474139" sldId="264"/>
            <ac:spMk id="2" creationId="{654352F1-EE2A-4529-8FDC-6D29D3DDAE07}"/>
          </ac:spMkLst>
        </pc:spChg>
      </pc:sldChg>
      <pc:sldChg chg="addSp delSp modSp">
        <pc:chgData name="Wiktor Wala" userId="S::5502158u@skrzyszow.org::cf5d9518-6bdd-4cfb-8442-044602e74e9d" providerId="AD" clId="Web-{2F6C62D3-D240-295A-E7F7-442DD8A07EAE}" dt="2020-12-10T05:56:22.942" v="3"/>
        <pc:sldMkLst>
          <pc:docMk/>
          <pc:sldMk cId="2272743191" sldId="265"/>
        </pc:sldMkLst>
        <pc:spChg chg="mod ord">
          <ac:chgData name="Wiktor Wala" userId="S::5502158u@skrzyszow.org::cf5d9518-6bdd-4cfb-8442-044602e74e9d" providerId="AD" clId="Web-{2F6C62D3-D240-295A-E7F7-442DD8A07EAE}" dt="2020-12-10T05:56:22.942" v="3"/>
          <ac:spMkLst>
            <pc:docMk/>
            <pc:sldMk cId="2272743191" sldId="265"/>
            <ac:spMk id="2" creationId="{AAF99EB4-8E84-4BA5-B017-FDBE1557F945}"/>
          </ac:spMkLst>
        </pc:spChg>
        <pc:spChg chg="del">
          <ac:chgData name="Wiktor Wala" userId="S::5502158u@skrzyszow.org::cf5d9518-6bdd-4cfb-8442-044602e74e9d" providerId="AD" clId="Web-{2F6C62D3-D240-295A-E7F7-442DD8A07EAE}" dt="2020-12-10T05:56:22.942" v="3"/>
          <ac:spMkLst>
            <pc:docMk/>
            <pc:sldMk cId="2272743191" sldId="265"/>
            <ac:spMk id="15" creationId="{F98D51C6-1188-49B8-B829-31D2C2813F10}"/>
          </ac:spMkLst>
        </pc:spChg>
        <pc:spChg chg="del">
          <ac:chgData name="Wiktor Wala" userId="S::5502158u@skrzyszow.org::cf5d9518-6bdd-4cfb-8442-044602e74e9d" providerId="AD" clId="Web-{2F6C62D3-D240-295A-E7F7-442DD8A07EAE}" dt="2020-12-10T05:56:22.942" v="3"/>
          <ac:spMkLst>
            <pc:docMk/>
            <pc:sldMk cId="2272743191" sldId="265"/>
            <ac:spMk id="18" creationId="{04A130CA-991E-4C92-A494-EB7D8666EFED}"/>
          </ac:spMkLst>
        </pc:spChg>
        <pc:spChg chg="del">
          <ac:chgData name="Wiktor Wala" userId="S::5502158u@skrzyszow.org::cf5d9518-6bdd-4cfb-8442-044602e74e9d" providerId="AD" clId="Web-{2F6C62D3-D240-295A-E7F7-442DD8A07EAE}" dt="2020-12-10T05:56:22.942" v="3"/>
          <ac:spMkLst>
            <pc:docMk/>
            <pc:sldMk cId="2272743191" sldId="265"/>
            <ac:spMk id="19" creationId="{B497CCB5-5FC2-473C-AFCC-2430CEF1DF71}"/>
          </ac:spMkLst>
        </pc:spChg>
        <pc:spChg chg="del">
          <ac:chgData name="Wiktor Wala" userId="S::5502158u@skrzyszow.org::cf5d9518-6bdd-4cfb-8442-044602e74e9d" providerId="AD" clId="Web-{2F6C62D3-D240-295A-E7F7-442DD8A07EAE}" dt="2020-12-10T05:56:22.942" v="3"/>
          <ac:spMkLst>
            <pc:docMk/>
            <pc:sldMk cId="2272743191" sldId="265"/>
            <ac:spMk id="20" creationId="{FC3C749F-9A26-4B1E-BC2E-572D03DF9593}"/>
          </ac:spMkLst>
        </pc:spChg>
        <pc:spChg chg="del">
          <ac:chgData name="Wiktor Wala" userId="S::5502158u@skrzyszow.org::cf5d9518-6bdd-4cfb-8442-044602e74e9d" providerId="AD" clId="Web-{2F6C62D3-D240-295A-E7F7-442DD8A07EAE}" dt="2020-12-10T05:56:22.942" v="3"/>
          <ac:spMkLst>
            <pc:docMk/>
            <pc:sldMk cId="2272743191" sldId="265"/>
            <ac:spMk id="21" creationId="{599C8C75-BFDF-44E7-A028-EEB5EDD58817}"/>
          </ac:spMkLst>
        </pc:spChg>
        <pc:spChg chg="del">
          <ac:chgData name="Wiktor Wala" userId="S::5502158u@skrzyszow.org::cf5d9518-6bdd-4cfb-8442-044602e74e9d" providerId="AD" clId="Web-{2F6C62D3-D240-295A-E7F7-442DD8A07EAE}" dt="2020-12-10T05:56:22.942" v="3"/>
          <ac:spMkLst>
            <pc:docMk/>
            <pc:sldMk cId="2272743191" sldId="265"/>
            <ac:spMk id="22" creationId="{456BA586-8922-4113-BD35-BBF1EB1A1F42}"/>
          </ac:spMkLst>
        </pc:spChg>
        <pc:spChg chg="add">
          <ac:chgData name="Wiktor Wala" userId="S::5502158u@skrzyszow.org::cf5d9518-6bdd-4cfb-8442-044602e74e9d" providerId="AD" clId="Web-{2F6C62D3-D240-295A-E7F7-442DD8A07EAE}" dt="2020-12-10T05:56:22.942" v="3"/>
          <ac:spMkLst>
            <pc:docMk/>
            <pc:sldMk cId="2272743191" sldId="265"/>
            <ac:spMk id="27" creationId="{37C89E4B-3C9F-44B9-8B86-D9E3D112D8EC}"/>
          </ac:spMkLst>
        </pc:spChg>
        <pc:picChg chg="add mod">
          <ac:chgData name="Wiktor Wala" userId="S::5502158u@skrzyszow.org::cf5d9518-6bdd-4cfb-8442-044602e74e9d" providerId="AD" clId="Web-{2F6C62D3-D240-295A-E7F7-442DD8A07EAE}" dt="2020-12-10T05:56:22.942" v="3"/>
          <ac:picMkLst>
            <pc:docMk/>
            <pc:sldMk cId="2272743191" sldId="265"/>
            <ac:picMk id="3" creationId="{D82B539E-60E6-4762-9907-1E345B204DB7}"/>
          </ac:picMkLst>
        </pc:picChg>
        <pc:cxnChg chg="add">
          <ac:chgData name="Wiktor Wala" userId="S::5502158u@skrzyszow.org::cf5d9518-6bdd-4cfb-8442-044602e74e9d" providerId="AD" clId="Web-{2F6C62D3-D240-295A-E7F7-442DD8A07EAE}" dt="2020-12-10T05:56:22.942" v="3"/>
          <ac:cxnSpMkLst>
            <pc:docMk/>
            <pc:sldMk cId="2272743191" sldId="265"/>
            <ac:cxnSpMk id="29" creationId="{AA2EAA10-076F-46BD-8F0F-B9A2FB77A85C}"/>
          </ac:cxnSpMkLst>
        </pc:cxnChg>
        <pc:cxnChg chg="add">
          <ac:chgData name="Wiktor Wala" userId="S::5502158u@skrzyszow.org::cf5d9518-6bdd-4cfb-8442-044602e74e9d" providerId="AD" clId="Web-{2F6C62D3-D240-295A-E7F7-442DD8A07EAE}" dt="2020-12-10T05:56:22.942" v="3"/>
          <ac:cxnSpMkLst>
            <pc:docMk/>
            <pc:sldMk cId="2272743191" sldId="265"/>
            <ac:cxnSpMk id="31" creationId="{D891E407-403B-4764-86C9-33A56D3BCAA3}"/>
          </ac:cxnSpMkLst>
        </pc:cxnChg>
      </pc:sldChg>
      <pc:sldChg chg="modSp del">
        <pc:chgData name="Wiktor Wala" userId="S::5502158u@skrzyszow.org::cf5d9518-6bdd-4cfb-8442-044602e74e9d" providerId="AD" clId="Web-{2F6C62D3-D240-295A-E7F7-442DD8A07EAE}" dt="2020-12-10T08:07:44.237" v="152"/>
        <pc:sldMkLst>
          <pc:docMk/>
          <pc:sldMk cId="2064000624" sldId="269"/>
        </pc:sldMkLst>
        <pc:spChg chg="mod">
          <ac:chgData name="Wiktor Wala" userId="S::5502158u@skrzyszow.org::cf5d9518-6bdd-4cfb-8442-044602e74e9d" providerId="AD" clId="Web-{2F6C62D3-D240-295A-E7F7-442DD8A07EAE}" dt="2020-12-10T05:59:31.962" v="71" actId="20577"/>
          <ac:spMkLst>
            <pc:docMk/>
            <pc:sldMk cId="2064000624" sldId="269"/>
            <ac:spMk id="2" creationId="{81D1855D-170F-43F3-9324-E7BE0C4D0161}"/>
          </ac:spMkLst>
        </pc:spChg>
      </pc:sldChg>
      <pc:sldChg chg="modSp">
        <pc:chgData name="Wiktor Wala" userId="S::5502158u@skrzyszow.org::cf5d9518-6bdd-4cfb-8442-044602e74e9d" providerId="AD" clId="Web-{2F6C62D3-D240-295A-E7F7-442DD8A07EAE}" dt="2020-12-10T08:07:53.066" v="157" actId="20577"/>
        <pc:sldMkLst>
          <pc:docMk/>
          <pc:sldMk cId="2236719211" sldId="271"/>
        </pc:sldMkLst>
        <pc:spChg chg="mod">
          <ac:chgData name="Wiktor Wala" userId="S::5502158u@skrzyszow.org::cf5d9518-6bdd-4cfb-8442-044602e74e9d" providerId="AD" clId="Web-{2F6C62D3-D240-295A-E7F7-442DD8A07EAE}" dt="2020-12-10T08:07:53.066" v="157" actId="20577"/>
          <ac:spMkLst>
            <pc:docMk/>
            <pc:sldMk cId="2236719211" sldId="271"/>
            <ac:spMk id="2" creationId="{3A45B790-CB0E-449B-A1AE-6F28466BB502}"/>
          </ac:spMkLst>
        </pc:spChg>
      </pc:sldChg>
      <pc:sldChg chg="modSp">
        <pc:chgData name="Wiktor Wala" userId="S::5502158u@skrzyszow.org::cf5d9518-6bdd-4cfb-8442-044602e74e9d" providerId="AD" clId="Web-{2F6C62D3-D240-295A-E7F7-442DD8A07EAE}" dt="2020-12-10T08:07:56.769" v="163" actId="20577"/>
        <pc:sldMkLst>
          <pc:docMk/>
          <pc:sldMk cId="53411399" sldId="272"/>
        </pc:sldMkLst>
        <pc:spChg chg="mod">
          <ac:chgData name="Wiktor Wala" userId="S::5502158u@skrzyszow.org::cf5d9518-6bdd-4cfb-8442-044602e74e9d" providerId="AD" clId="Web-{2F6C62D3-D240-295A-E7F7-442DD8A07EAE}" dt="2020-12-10T08:07:56.769" v="163" actId="20577"/>
          <ac:spMkLst>
            <pc:docMk/>
            <pc:sldMk cId="53411399" sldId="272"/>
            <ac:spMk id="2" creationId="{159B85E9-BE88-4D81-AF43-45A3321A945E}"/>
          </ac:spMkLst>
        </pc:spChg>
      </pc:sldChg>
      <pc:sldChg chg="modSp">
        <pc:chgData name="Wiktor Wala" userId="S::5502158u@skrzyszow.org::cf5d9518-6bdd-4cfb-8442-044602e74e9d" providerId="AD" clId="Web-{2F6C62D3-D240-295A-E7F7-442DD8A07EAE}" dt="2020-12-10T06:02:57.388" v="145" actId="20577"/>
        <pc:sldMkLst>
          <pc:docMk/>
          <pc:sldMk cId="564449665" sldId="273"/>
        </pc:sldMkLst>
        <pc:graphicFrameChg chg="modGraphic">
          <ac:chgData name="Wiktor Wala" userId="S::5502158u@skrzyszow.org::cf5d9518-6bdd-4cfb-8442-044602e74e9d" providerId="AD" clId="Web-{2F6C62D3-D240-295A-E7F7-442DD8A07EAE}" dt="2020-12-10T06:02:57.388" v="145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</pc:sldChg>
      <pc:sldChg chg="modSp">
        <pc:chgData name="Wiktor Wala" userId="S::5502158u@skrzyszow.org::cf5d9518-6bdd-4cfb-8442-044602e74e9d" providerId="AD" clId="Web-{2F6C62D3-D240-295A-E7F7-442DD8A07EAE}" dt="2020-12-10T08:07:59.863" v="165" actId="20577"/>
        <pc:sldMkLst>
          <pc:docMk/>
          <pc:sldMk cId="4003180913" sldId="275"/>
        </pc:sldMkLst>
        <pc:spChg chg="mod">
          <ac:chgData name="Wiktor Wala" userId="S::5502158u@skrzyszow.org::cf5d9518-6bdd-4cfb-8442-044602e74e9d" providerId="AD" clId="Web-{2F6C62D3-D240-295A-E7F7-442DD8A07EAE}" dt="2020-12-10T08:07:59.863" v="165" actId="20577"/>
          <ac:spMkLst>
            <pc:docMk/>
            <pc:sldMk cId="4003180913" sldId="275"/>
            <ac:spMk id="2" creationId="{F14F5E84-1FC5-45DB-9428-97DA4A822E3D}"/>
          </ac:spMkLst>
        </pc:spChg>
      </pc:sldChg>
      <pc:sldChg chg="modSp">
        <pc:chgData name="Wiktor Wala" userId="S::5502158u@skrzyszow.org::cf5d9518-6bdd-4cfb-8442-044602e74e9d" providerId="AD" clId="Web-{2F6C62D3-D240-295A-E7F7-442DD8A07EAE}" dt="2020-12-10T08:08:07.050" v="168" actId="20577"/>
        <pc:sldMkLst>
          <pc:docMk/>
          <pc:sldMk cId="4294459951" sldId="277"/>
        </pc:sldMkLst>
        <pc:spChg chg="mod">
          <ac:chgData name="Wiktor Wala" userId="S::5502158u@skrzyszow.org::cf5d9518-6bdd-4cfb-8442-044602e74e9d" providerId="AD" clId="Web-{2F6C62D3-D240-295A-E7F7-442DD8A07EAE}" dt="2020-12-10T08:08:07.050" v="168" actId="20577"/>
          <ac:spMkLst>
            <pc:docMk/>
            <pc:sldMk cId="4294459951" sldId="277"/>
            <ac:spMk id="2" creationId="{82EA7FB0-9289-40DF-B014-1162F6FD4078}"/>
          </ac:spMkLst>
        </pc:spChg>
      </pc:sldChg>
      <pc:sldChg chg="modSp">
        <pc:chgData name="Wiktor Wala" userId="S::5502158u@skrzyszow.org::cf5d9518-6bdd-4cfb-8442-044602e74e9d" providerId="AD" clId="Web-{2F6C62D3-D240-295A-E7F7-442DD8A07EAE}" dt="2020-12-10T08:17:26.468" v="664" actId="1076"/>
        <pc:sldMkLst>
          <pc:docMk/>
          <pc:sldMk cId="1509425505" sldId="278"/>
        </pc:sldMkLst>
        <pc:spChg chg="mod">
          <ac:chgData name="Wiktor Wala" userId="S::5502158u@skrzyszow.org::cf5d9518-6bdd-4cfb-8442-044602e74e9d" providerId="AD" clId="Web-{2F6C62D3-D240-295A-E7F7-442DD8A07EAE}" dt="2020-12-10T08:17:20.046" v="663" actId="1076"/>
          <ac:spMkLst>
            <pc:docMk/>
            <pc:sldMk cId="1509425505" sldId="278"/>
            <ac:spMk id="2" creationId="{85AC882D-A2E6-4D88-96B3-1D4679F33A88}"/>
          </ac:spMkLst>
        </pc:spChg>
        <pc:spChg chg="mod">
          <ac:chgData name="Wiktor Wala" userId="S::5502158u@skrzyszow.org::cf5d9518-6bdd-4cfb-8442-044602e74e9d" providerId="AD" clId="Web-{2F6C62D3-D240-295A-E7F7-442DD8A07EAE}" dt="2020-12-10T08:17:26.468" v="664" actId="1076"/>
          <ac:spMkLst>
            <pc:docMk/>
            <pc:sldMk cId="1509425505" sldId="278"/>
            <ac:spMk id="4" creationId="{CB3CD2BA-90C3-4F57-88E6-9AF98A35A953}"/>
          </ac:spMkLst>
        </pc:spChg>
      </pc:sldChg>
      <pc:sldChg chg="addSp delSp modSp mod setClrOvrMap">
        <pc:chgData name="Wiktor Wala" userId="S::5502158u@skrzyszow.org::cf5d9518-6bdd-4cfb-8442-044602e74e9d" providerId="AD" clId="Web-{2F6C62D3-D240-295A-E7F7-442DD8A07EAE}" dt="2020-12-10T08:15:23.512" v="508" actId="20577"/>
        <pc:sldMkLst>
          <pc:docMk/>
          <pc:sldMk cId="4222735139" sldId="279"/>
        </pc:sldMkLst>
        <pc:spChg chg="mod">
          <ac:chgData name="Wiktor Wala" userId="S::5502158u@skrzyszow.org::cf5d9518-6bdd-4cfb-8442-044602e74e9d" providerId="AD" clId="Web-{2F6C62D3-D240-295A-E7F7-442DD8A07EAE}" dt="2020-12-10T08:15:23.512" v="508" actId="20577"/>
          <ac:spMkLst>
            <pc:docMk/>
            <pc:sldMk cId="4222735139" sldId="279"/>
            <ac:spMk id="2" creationId="{DF6E63BB-A0FC-45A0-8217-2618312847AC}"/>
          </ac:spMkLst>
        </pc:spChg>
        <pc:spChg chg="mod">
          <ac:chgData name="Wiktor Wala" userId="S::5502158u@skrzyszow.org::cf5d9518-6bdd-4cfb-8442-044602e74e9d" providerId="AD" clId="Web-{2F6C62D3-D240-295A-E7F7-442DD8A07EAE}" dt="2020-12-10T08:15:03.059" v="501"/>
          <ac:spMkLst>
            <pc:docMk/>
            <pc:sldMk cId="4222735139" sldId="279"/>
            <ac:spMk id="4" creationId="{2467E624-FDAE-4EAE-9405-6EABABD63F64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3:35.651" v="396"/>
          <ac:spMkLst>
            <pc:docMk/>
            <pc:sldMk cId="4222735139" sldId="279"/>
            <ac:spMk id="7" creationId="{20D5D19D-0789-4518-B5DC-D47ADF69D25A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3:35.651" v="396"/>
          <ac:spMkLst>
            <pc:docMk/>
            <pc:sldMk cId="4222735139" sldId="279"/>
            <ac:spMk id="17" creationId="{B81933D1-5615-42C7-9C0B-4EB7105CCE2D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3:35.651" v="396"/>
          <ac:spMkLst>
            <pc:docMk/>
            <pc:sldMk cId="4222735139" sldId="279"/>
            <ac:spMk id="19" creationId="{19C9EAEA-39D0-4B0E-A0EB-51E7B26740B1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3:35.635" v="395"/>
          <ac:spMkLst>
            <pc:docMk/>
            <pc:sldMk cId="4222735139" sldId="279"/>
            <ac:spMk id="21" creationId="{4038CB10-1F5C-4D54-9DF7-12586DE5B007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3:35.635" v="395"/>
          <ac:spMkLst>
            <pc:docMk/>
            <pc:sldMk cId="4222735139" sldId="279"/>
            <ac:spMk id="23" creationId="{73ED6512-6858-4552-B699-9A97FE9A4EA2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3:29.432" v="393"/>
          <ac:spMkLst>
            <pc:docMk/>
            <pc:sldMk cId="4222735139" sldId="279"/>
            <ac:spMk id="24" creationId="{E8A8EAB8-D2FF-444D-B34B-7D32F106AD0E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5:03.059" v="501"/>
          <ac:spMkLst>
            <pc:docMk/>
            <pc:sldMk cId="4222735139" sldId="279"/>
            <ac:spMk id="25" creationId="{F56F5174-31D9-4DBB-AAB7-A1FD7BDB1352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5:03.059" v="501"/>
          <ac:spMkLst>
            <pc:docMk/>
            <pc:sldMk cId="4222735139" sldId="279"/>
            <ac:spMk id="29" creationId="{F9A95BEE-6BB1-4A28-A8E6-A34B2E42EF87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5:03.043" v="500"/>
          <ac:spMkLst>
            <pc:docMk/>
            <pc:sldMk cId="4222735139" sldId="279"/>
            <ac:spMk id="31" creationId="{E8A8EAB8-D2FF-444D-B34B-7D32F106AD0E}"/>
          </ac:spMkLst>
        </pc:spChg>
        <pc:spChg chg="add">
          <ac:chgData name="Wiktor Wala" userId="S::5502158u@skrzyszow.org::cf5d9518-6bdd-4cfb-8442-044602e74e9d" providerId="AD" clId="Web-{2F6C62D3-D240-295A-E7F7-442DD8A07EAE}" dt="2020-12-10T08:15:03.059" v="501"/>
          <ac:spMkLst>
            <pc:docMk/>
            <pc:sldMk cId="4222735139" sldId="279"/>
            <ac:spMk id="33" creationId="{F2B38F72-8FC4-4001-8C67-FA6B86DEC767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4:54.418" v="498"/>
          <ac:spMkLst>
            <pc:docMk/>
            <pc:sldMk cId="4222735139" sldId="279"/>
            <ac:spMk id="34" creationId="{201CC55D-ED54-4C5C-95E6-10947BD1103B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4:54.418" v="498"/>
          <ac:spMkLst>
            <pc:docMk/>
            <pc:sldMk cId="4222735139" sldId="279"/>
            <ac:spMk id="40" creationId="{3873B707-463F-40B0-8227-E8CC6C67EB25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4:54.418" v="498"/>
          <ac:spMkLst>
            <pc:docMk/>
            <pc:sldMk cId="4222735139" sldId="279"/>
            <ac:spMk id="42" creationId="{C13237C8-E62C-4F0D-A318-BD6FB6C2D138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4:54.418" v="498"/>
          <ac:spMkLst>
            <pc:docMk/>
            <pc:sldMk cId="4222735139" sldId="279"/>
            <ac:spMk id="44" creationId="{19C9EAEA-39D0-4B0E-A0EB-51E7B26740B1}"/>
          </ac:spMkLst>
        </pc:spChg>
        <pc:grpChg chg="add del">
          <ac:chgData name="Wiktor Wala" userId="S::5502158u@skrzyszow.org::cf5d9518-6bdd-4cfb-8442-044602e74e9d" providerId="AD" clId="Web-{2F6C62D3-D240-295A-E7F7-442DD8A07EAE}" dt="2020-12-10T08:13:35.651" v="396"/>
          <ac:grpSpMkLst>
            <pc:docMk/>
            <pc:sldMk cId="4222735139" sldId="279"/>
            <ac:grpSpMk id="8" creationId="{032D8612-31EB-44CF-A1D0-14FD4C705424}"/>
          </ac:grpSpMkLst>
        </pc:grpChg>
        <pc:grpChg chg="add del">
          <ac:chgData name="Wiktor Wala" userId="S::5502158u@skrzyszow.org::cf5d9518-6bdd-4cfb-8442-044602e74e9d" providerId="AD" clId="Web-{2F6C62D3-D240-295A-E7F7-442DD8A07EAE}" dt="2020-12-10T08:14:54.418" v="498"/>
          <ac:grpSpMkLst>
            <pc:docMk/>
            <pc:sldMk cId="4222735139" sldId="279"/>
            <ac:grpSpMk id="36" creationId="{1DE889C7-FAD6-4397-98E2-05D503484459}"/>
          </ac:grpSpMkLst>
        </pc:grpChg>
        <pc:picChg chg="mod ord">
          <ac:chgData name="Wiktor Wala" userId="S::5502158u@skrzyszow.org::cf5d9518-6bdd-4cfb-8442-044602e74e9d" providerId="AD" clId="Web-{2F6C62D3-D240-295A-E7F7-442DD8A07EAE}" dt="2020-12-10T08:15:03.059" v="501"/>
          <ac:picMkLst>
            <pc:docMk/>
            <pc:sldMk cId="4222735139" sldId="279"/>
            <ac:picMk id="5" creationId="{00D7CFCE-A627-4381-B9F9-71125F4C23A4}"/>
          </ac:picMkLst>
        </pc:picChg>
        <pc:picChg chg="add del">
          <ac:chgData name="Wiktor Wala" userId="S::5502158u@skrzyszow.org::cf5d9518-6bdd-4cfb-8442-044602e74e9d" providerId="AD" clId="Web-{2F6C62D3-D240-295A-E7F7-442DD8A07EAE}" dt="2020-12-10T08:15:03.059" v="501"/>
          <ac:picMkLst>
            <pc:docMk/>
            <pc:sldMk cId="4222735139" sldId="279"/>
            <ac:picMk id="27" creationId="{AE113210-7872-481A-ADE6-3A05CCAF5EB2}"/>
          </ac:picMkLst>
        </pc:picChg>
        <pc:cxnChg chg="add del">
          <ac:chgData name="Wiktor Wala" userId="S::5502158u@skrzyszow.org::cf5d9518-6bdd-4cfb-8442-044602e74e9d" providerId="AD" clId="Web-{2F6C62D3-D240-295A-E7F7-442DD8A07EAE}" dt="2020-12-10T08:13:29.432" v="393"/>
          <ac:cxnSpMkLst>
            <pc:docMk/>
            <pc:sldMk cId="4222735139" sldId="279"/>
            <ac:cxnSpMk id="26" creationId="{EEA38897-7BA3-4408-8083-3235339C4A60}"/>
          </ac:cxnSpMkLst>
        </pc:cxnChg>
        <pc:cxnChg chg="add del">
          <ac:chgData name="Wiktor Wala" userId="S::5502158u@skrzyszow.org::cf5d9518-6bdd-4cfb-8442-044602e74e9d" providerId="AD" clId="Web-{2F6C62D3-D240-295A-E7F7-442DD8A07EAE}" dt="2020-12-10T08:13:29.432" v="393"/>
          <ac:cxnSpMkLst>
            <pc:docMk/>
            <pc:sldMk cId="4222735139" sldId="279"/>
            <ac:cxnSpMk id="28" creationId="{F11AD06B-AB20-4097-8606-5DA00DBACE88}"/>
          </ac:cxnSpMkLst>
        </pc:cxnChg>
        <pc:cxnChg chg="add del">
          <ac:chgData name="Wiktor Wala" userId="S::5502158u@skrzyszow.org::cf5d9518-6bdd-4cfb-8442-044602e74e9d" providerId="AD" clId="Web-{2F6C62D3-D240-295A-E7F7-442DD8A07EAE}" dt="2020-12-10T08:15:03.043" v="500"/>
          <ac:cxnSpMkLst>
            <pc:docMk/>
            <pc:sldMk cId="4222735139" sldId="279"/>
            <ac:cxnSpMk id="32" creationId="{EEA38897-7BA3-4408-8083-3235339C4A60}"/>
          </ac:cxnSpMkLst>
        </pc:cxnChg>
        <pc:cxnChg chg="add del">
          <ac:chgData name="Wiktor Wala" userId="S::5502158u@skrzyszow.org::cf5d9518-6bdd-4cfb-8442-044602e74e9d" providerId="AD" clId="Web-{2F6C62D3-D240-295A-E7F7-442DD8A07EAE}" dt="2020-12-10T08:15:03.043" v="500"/>
          <ac:cxnSpMkLst>
            <pc:docMk/>
            <pc:sldMk cId="4222735139" sldId="279"/>
            <ac:cxnSpMk id="38" creationId="{F11AD06B-AB20-4097-8606-5DA00DBACE88}"/>
          </ac:cxnSpMkLst>
        </pc:cxnChg>
      </pc:sldChg>
      <pc:sldChg chg="modSp">
        <pc:chgData name="Wiktor Wala" userId="S::5502158u@skrzyszow.org::cf5d9518-6bdd-4cfb-8442-044602e74e9d" providerId="AD" clId="Web-{2F6C62D3-D240-295A-E7F7-442DD8A07EAE}" dt="2020-12-10T08:13:17.432" v="391" actId="14100"/>
        <pc:sldMkLst>
          <pc:docMk/>
          <pc:sldMk cId="1765527272" sldId="280"/>
        </pc:sldMkLst>
        <pc:spChg chg="mod">
          <ac:chgData name="Wiktor Wala" userId="S::5502158u@skrzyszow.org::cf5d9518-6bdd-4cfb-8442-044602e74e9d" providerId="AD" clId="Web-{2F6C62D3-D240-295A-E7F7-442DD8A07EAE}" dt="2020-12-10T08:13:17.432" v="391" actId="14100"/>
          <ac:spMkLst>
            <pc:docMk/>
            <pc:sldMk cId="1765527272" sldId="280"/>
            <ac:spMk id="2" creationId="{364608F5-DFAC-47A0-8A4F-051991D5CB1D}"/>
          </ac:spMkLst>
        </pc:spChg>
      </pc:sldChg>
      <pc:sldChg chg="addSp delSp modSp new mod setBg">
        <pc:chgData name="Wiktor Wala" userId="S::5502158u@skrzyszow.org::cf5d9518-6bdd-4cfb-8442-044602e74e9d" providerId="AD" clId="Web-{2F6C62D3-D240-295A-E7F7-442DD8A07EAE}" dt="2020-12-10T08:11:34.633" v="320"/>
        <pc:sldMkLst>
          <pc:docMk/>
          <pc:sldMk cId="466947289" sldId="281"/>
        </pc:sldMkLst>
        <pc:spChg chg="mod">
          <ac:chgData name="Wiktor Wala" userId="S::5502158u@skrzyszow.org::cf5d9518-6bdd-4cfb-8442-044602e74e9d" providerId="AD" clId="Web-{2F6C62D3-D240-295A-E7F7-442DD8A07EAE}" dt="2020-12-10T08:11:34.633" v="320"/>
          <ac:spMkLst>
            <pc:docMk/>
            <pc:sldMk cId="466947289" sldId="281"/>
            <ac:spMk id="2" creationId="{58CF0DC8-86FD-42A0-ABCF-01AACB6C507D}"/>
          </ac:spMkLst>
        </pc:spChg>
        <pc:spChg chg="del">
          <ac:chgData name="Wiktor Wala" userId="S::5502158u@skrzyszow.org::cf5d9518-6bdd-4cfb-8442-044602e74e9d" providerId="AD" clId="Web-{2F6C62D3-D240-295A-E7F7-442DD8A07EAE}" dt="2020-12-10T08:11:18.851" v="303"/>
          <ac:spMkLst>
            <pc:docMk/>
            <pc:sldMk cId="466947289" sldId="281"/>
            <ac:spMk id="3" creationId="{937F6E61-51CC-4F10-B06E-B60D6FD682C0}"/>
          </ac:spMkLst>
        </pc:spChg>
        <pc:spChg chg="mod">
          <ac:chgData name="Wiktor Wala" userId="S::5502158u@skrzyszow.org::cf5d9518-6bdd-4cfb-8442-044602e74e9d" providerId="AD" clId="Web-{2F6C62D3-D240-295A-E7F7-442DD8A07EAE}" dt="2020-12-10T08:11:34.633" v="320"/>
          <ac:spMkLst>
            <pc:docMk/>
            <pc:sldMk cId="466947289" sldId="281"/>
            <ac:spMk id="4" creationId="{8FD7092C-AA79-4F86-AC2A-E9F72709DE13}"/>
          </ac:spMkLst>
        </pc:spChg>
        <pc:spChg chg="add del">
          <ac:chgData name="Wiktor Wala" userId="S::5502158u@skrzyszow.org::cf5d9518-6bdd-4cfb-8442-044602e74e9d" providerId="AD" clId="Web-{2F6C62D3-D240-295A-E7F7-442DD8A07EAE}" dt="2020-12-10T08:11:34.633" v="320"/>
          <ac:spMkLst>
            <pc:docMk/>
            <pc:sldMk cId="466947289" sldId="281"/>
            <ac:spMk id="9" creationId="{23962611-DFD5-4092-AAFD-559E3DFCE2C9}"/>
          </ac:spMkLst>
        </pc:spChg>
        <pc:spChg chg="add">
          <ac:chgData name="Wiktor Wala" userId="S::5502158u@skrzyszow.org::cf5d9518-6bdd-4cfb-8442-044602e74e9d" providerId="AD" clId="Web-{2F6C62D3-D240-295A-E7F7-442DD8A07EAE}" dt="2020-12-10T08:11:34.633" v="320"/>
          <ac:spMkLst>
            <pc:docMk/>
            <pc:sldMk cId="466947289" sldId="281"/>
            <ac:spMk id="16" creationId="{C475749F-F487-4EFB-ABC7-C1359590EB76}"/>
          </ac:spMkLst>
        </pc:spChg>
        <pc:spChg chg="add">
          <ac:chgData name="Wiktor Wala" userId="S::5502158u@skrzyszow.org::cf5d9518-6bdd-4cfb-8442-044602e74e9d" providerId="AD" clId="Web-{2F6C62D3-D240-295A-E7F7-442DD8A07EAE}" dt="2020-12-10T08:11:34.633" v="320"/>
          <ac:spMkLst>
            <pc:docMk/>
            <pc:sldMk cId="466947289" sldId="281"/>
            <ac:spMk id="18" creationId="{F6285A5F-6712-47A0-8A11-F0DFF60D0D20}"/>
          </ac:spMkLst>
        </pc:spChg>
        <pc:spChg chg="add">
          <ac:chgData name="Wiktor Wala" userId="S::5502158u@skrzyszow.org::cf5d9518-6bdd-4cfb-8442-044602e74e9d" providerId="AD" clId="Web-{2F6C62D3-D240-295A-E7F7-442DD8A07EAE}" dt="2020-12-10T08:11:34.633" v="320"/>
          <ac:spMkLst>
            <pc:docMk/>
            <pc:sldMk cId="466947289" sldId="281"/>
            <ac:spMk id="20" creationId="{FA6F8ABB-6C5D-4349-9E1B-198D1ABFA804}"/>
          </ac:spMkLst>
        </pc:spChg>
        <pc:spChg chg="add">
          <ac:chgData name="Wiktor Wala" userId="S::5502158u@skrzyszow.org::cf5d9518-6bdd-4cfb-8442-044602e74e9d" providerId="AD" clId="Web-{2F6C62D3-D240-295A-E7F7-442DD8A07EAE}" dt="2020-12-10T08:11:34.633" v="320"/>
          <ac:spMkLst>
            <pc:docMk/>
            <pc:sldMk cId="466947289" sldId="281"/>
            <ac:spMk id="22" creationId="{B971ABA8-4CDB-4EEE-8C48-AA4FDB650782}"/>
          </ac:spMkLst>
        </pc:spChg>
        <pc:grpChg chg="add">
          <ac:chgData name="Wiktor Wala" userId="S::5502158u@skrzyszow.org::cf5d9518-6bdd-4cfb-8442-044602e74e9d" providerId="AD" clId="Web-{2F6C62D3-D240-295A-E7F7-442DD8A07EAE}" dt="2020-12-10T08:11:34.633" v="320"/>
          <ac:grpSpMkLst>
            <pc:docMk/>
            <pc:sldMk cId="466947289" sldId="281"/>
            <ac:grpSpMk id="24" creationId="{DAD463E1-6621-44B4-A995-C70A4631D388}"/>
          </ac:grpSpMkLst>
        </pc:grpChg>
        <pc:picChg chg="add del">
          <ac:chgData name="Wiktor Wala" userId="S::5502158u@skrzyszow.org::cf5d9518-6bdd-4cfb-8442-044602e74e9d" providerId="AD" clId="Web-{2F6C62D3-D240-295A-E7F7-442DD8A07EAE}" dt="2020-12-10T08:11:34.633" v="320"/>
          <ac:picMkLst>
            <pc:docMk/>
            <pc:sldMk cId="466947289" sldId="281"/>
            <ac:picMk id="11" creationId="{2270F1FA-0425-408F-9861-80BF5AFB276D}"/>
          </ac:picMkLst>
        </pc:picChg>
      </pc:sldChg>
      <pc:sldChg chg="new del">
        <pc:chgData name="Wiktor Wala" userId="S::5502158u@skrzyszow.org::cf5d9518-6bdd-4cfb-8442-044602e74e9d" providerId="AD" clId="Web-{2F6C62D3-D240-295A-E7F7-442DD8A07EAE}" dt="2020-12-10T08:11:58.555" v="322"/>
        <pc:sldMkLst>
          <pc:docMk/>
          <pc:sldMk cId="3292038459" sldId="282"/>
        </pc:sldMkLst>
      </pc:sldChg>
    </pc:docChg>
  </pc:docChgLst>
  <pc:docChgLst>
    <pc:chgData name="Marta Pałka" userId="S::5502108u@skrzyszow.org::76e726d6-4246-4413-92b1-d65019395969" providerId="AD" clId="Web-{881E4EDC-3E14-4061-1F40-EDA65A91B23B}"/>
    <pc:docChg chg="modSld">
      <pc:chgData name="Marta Pałka" userId="S::5502108u@skrzyszow.org::76e726d6-4246-4413-92b1-d65019395969" providerId="AD" clId="Web-{881E4EDC-3E14-4061-1F40-EDA65A91B23B}" dt="2020-12-07T13:33:58.901" v="47" actId="20577"/>
      <pc:docMkLst>
        <pc:docMk/>
      </pc:docMkLst>
      <pc:sldChg chg="modSp">
        <pc:chgData name="Marta Pałka" userId="S::5502108u@skrzyszow.org::76e726d6-4246-4413-92b1-d65019395969" providerId="AD" clId="Web-{881E4EDC-3E14-4061-1F40-EDA65A91B23B}" dt="2020-12-07T11:55:38.663" v="2" actId="1076"/>
        <pc:sldMkLst>
          <pc:docMk/>
          <pc:sldMk cId="109857222" sldId="256"/>
        </pc:sldMkLst>
        <pc:picChg chg="mod">
          <ac:chgData name="Marta Pałka" userId="S::5502108u@skrzyszow.org::76e726d6-4246-4413-92b1-d65019395969" providerId="AD" clId="Web-{881E4EDC-3E14-4061-1F40-EDA65A91B23B}" dt="2020-12-07T11:55:38.663" v="2" actId="1076"/>
          <ac:picMkLst>
            <pc:docMk/>
            <pc:sldMk cId="109857222" sldId="256"/>
            <ac:picMk id="4" creationId="{EC64EE47-1346-42EB-9D89-17F04651EA22}"/>
          </ac:picMkLst>
        </pc:picChg>
      </pc:sldChg>
      <pc:sldChg chg="modSp">
        <pc:chgData name="Marta Pałka" userId="S::5502108u@skrzyszow.org::76e726d6-4246-4413-92b1-d65019395969" providerId="AD" clId="Web-{881E4EDC-3E14-4061-1F40-EDA65A91B23B}" dt="2020-12-07T11:55:42.054" v="7" actId="20577"/>
        <pc:sldMkLst>
          <pc:docMk/>
          <pc:sldMk cId="662843964" sldId="258"/>
        </pc:sldMkLst>
        <pc:spChg chg="mod">
          <ac:chgData name="Marta Pałka" userId="S::5502108u@skrzyszow.org::76e726d6-4246-4413-92b1-d65019395969" providerId="AD" clId="Web-{881E4EDC-3E14-4061-1F40-EDA65A91B23B}" dt="2020-12-07T11:55:42.054" v="7" actId="20577"/>
          <ac:spMkLst>
            <pc:docMk/>
            <pc:sldMk cId="662843964" sldId="258"/>
            <ac:spMk id="2" creationId="{2B58011E-07EA-4A44-ABBD-D4F09C338D58}"/>
          </ac:spMkLst>
        </pc:spChg>
      </pc:sldChg>
      <pc:sldChg chg="modSp">
        <pc:chgData name="Marta Pałka" userId="S::5502108u@skrzyszow.org::76e726d6-4246-4413-92b1-d65019395969" providerId="AD" clId="Web-{881E4EDC-3E14-4061-1F40-EDA65A91B23B}" dt="2020-12-07T13:33:56.135" v="44" actId="20577"/>
        <pc:sldMkLst>
          <pc:docMk/>
          <pc:sldMk cId="4039738214" sldId="260"/>
        </pc:sldMkLst>
        <pc:spChg chg="mod">
          <ac:chgData name="Marta Pałka" userId="S::5502108u@skrzyszow.org::76e726d6-4246-4413-92b1-d65019395969" providerId="AD" clId="Web-{881E4EDC-3E14-4061-1F40-EDA65A91B23B}" dt="2020-12-07T13:33:56.135" v="44" actId="20577"/>
          <ac:spMkLst>
            <pc:docMk/>
            <pc:sldMk cId="4039738214" sldId="260"/>
            <ac:spMk id="2" creationId="{C4C6A145-0560-4E85-A249-77330E6E50CF}"/>
          </ac:spMkLst>
        </pc:spChg>
      </pc:sldChg>
      <pc:sldChg chg="modSp">
        <pc:chgData name="Marta Pałka" userId="S::5502108u@skrzyszow.org::76e726d6-4246-4413-92b1-d65019395969" providerId="AD" clId="Web-{881E4EDC-3E14-4061-1F40-EDA65A91B23B}" dt="2020-12-07T11:56:10.742" v="15" actId="20577"/>
        <pc:sldMkLst>
          <pc:docMk/>
          <pc:sldMk cId="1277047497" sldId="261"/>
        </pc:sldMkLst>
        <pc:spChg chg="mod">
          <ac:chgData name="Marta Pałka" userId="S::5502108u@skrzyszow.org::76e726d6-4246-4413-92b1-d65019395969" providerId="AD" clId="Web-{881E4EDC-3E14-4061-1F40-EDA65A91B23B}" dt="2020-12-07T11:56:10.742" v="15" actId="20577"/>
          <ac:spMkLst>
            <pc:docMk/>
            <pc:sldMk cId="1277047497" sldId="261"/>
            <ac:spMk id="2" creationId="{31EC1115-EAF6-4815-98B9-0068CA9CBD67}"/>
          </ac:spMkLst>
        </pc:spChg>
      </pc:sldChg>
      <pc:sldChg chg="modSp">
        <pc:chgData name="Marta Pałka" userId="S::5502108u@skrzyszow.org::76e726d6-4246-4413-92b1-d65019395969" providerId="AD" clId="Web-{881E4EDC-3E14-4061-1F40-EDA65A91B23B}" dt="2020-12-07T11:56:46.446" v="20" actId="20577"/>
        <pc:sldMkLst>
          <pc:docMk/>
          <pc:sldMk cId="2272743191" sldId="265"/>
        </pc:sldMkLst>
        <pc:spChg chg="mod">
          <ac:chgData name="Marta Pałka" userId="S::5502108u@skrzyszow.org::76e726d6-4246-4413-92b1-d65019395969" providerId="AD" clId="Web-{881E4EDC-3E14-4061-1F40-EDA65A91B23B}" dt="2020-12-07T11:56:46.446" v="20" actId="20577"/>
          <ac:spMkLst>
            <pc:docMk/>
            <pc:sldMk cId="2272743191" sldId="265"/>
            <ac:spMk id="2" creationId="{AAF99EB4-8E84-4BA5-B017-FDBE1557F945}"/>
          </ac:spMkLst>
        </pc:spChg>
      </pc:sldChg>
      <pc:sldChg chg="addSp delSp">
        <pc:chgData name="Marta Pałka" userId="S::5502108u@skrzyszow.org::76e726d6-4246-4413-92b1-d65019395969" providerId="AD" clId="Web-{881E4EDC-3E14-4061-1F40-EDA65A91B23B}" dt="2020-12-07T13:32:10.133" v="23"/>
        <pc:sldMkLst>
          <pc:docMk/>
          <pc:sldMk cId="2064000624" sldId="269"/>
        </pc:sldMkLst>
        <pc:inkChg chg="add del">
          <ac:chgData name="Marta Pałka" userId="S::5502108u@skrzyszow.org::76e726d6-4246-4413-92b1-d65019395969" providerId="AD" clId="Web-{881E4EDC-3E14-4061-1F40-EDA65A91B23B}" dt="2020-12-07T13:32:10.133" v="23"/>
          <ac:inkMkLst>
            <pc:docMk/>
            <pc:sldMk cId="2064000624" sldId="269"/>
            <ac:inkMk id="5" creationId="{2FDBF0BA-0128-46F0-ADFC-C1B6B95C33D4}"/>
          </ac:inkMkLst>
        </pc:inkChg>
      </pc:sldChg>
    </pc:docChg>
  </pc:docChgLst>
  <pc:docChgLst>
    <pc:chgData name="Wiktor Wala" userId="S::5502158u@skrzyszow.org::cf5d9518-6bdd-4cfb-8442-044602e74e9d" providerId="AD" clId="Web-{8D8DB725-D48A-3546-BCB7-3590F4AA2CE5}"/>
    <pc:docChg chg="addSld delSld modSld">
      <pc:chgData name="Wiktor Wala" userId="S::5502158u@skrzyszow.org::cf5d9518-6bdd-4cfb-8442-044602e74e9d" providerId="AD" clId="Web-{8D8DB725-D48A-3546-BCB7-3590F4AA2CE5}" dt="2020-12-09T11:56:52.297" v="5"/>
      <pc:docMkLst>
        <pc:docMk/>
      </pc:docMkLst>
      <pc:sldChg chg="addSp delSp modSp">
        <pc:chgData name="Wiktor Wala" userId="S::5502158u@skrzyszow.org::cf5d9518-6bdd-4cfb-8442-044602e74e9d" providerId="AD" clId="Web-{8D8DB725-D48A-3546-BCB7-3590F4AA2CE5}" dt="2020-12-09T11:45:11.313" v="4"/>
        <pc:sldMkLst>
          <pc:docMk/>
          <pc:sldMk cId="1295838091" sldId="262"/>
        </pc:sldMkLst>
        <pc:spChg chg="mod">
          <ac:chgData name="Wiktor Wala" userId="S::5502158u@skrzyszow.org::cf5d9518-6bdd-4cfb-8442-044602e74e9d" providerId="AD" clId="Web-{8D8DB725-D48A-3546-BCB7-3590F4AA2CE5}" dt="2020-12-09T11:45:11.313" v="4"/>
          <ac:spMkLst>
            <pc:docMk/>
            <pc:sldMk cId="1295838091" sldId="262"/>
            <ac:spMk id="2" creationId="{774C77E6-3CAF-40B0-B8E3-E06FBC52A381}"/>
          </ac:spMkLst>
        </pc:spChg>
        <pc:spChg chg="del">
          <ac:chgData name="Wiktor Wala" userId="S::5502158u@skrzyszow.org::cf5d9518-6bdd-4cfb-8442-044602e74e9d" providerId="AD" clId="Web-{8D8DB725-D48A-3546-BCB7-3590F4AA2CE5}" dt="2020-12-09T11:45:11.313" v="4"/>
          <ac:spMkLst>
            <pc:docMk/>
            <pc:sldMk cId="1295838091" sldId="262"/>
            <ac:spMk id="27" creationId="{E45B1D5C-0827-4AF0-8186-11FC5A8B8B92}"/>
          </ac:spMkLst>
        </pc:spChg>
        <pc:spChg chg="del">
          <ac:chgData name="Wiktor Wala" userId="S::5502158u@skrzyszow.org::cf5d9518-6bdd-4cfb-8442-044602e74e9d" providerId="AD" clId="Web-{8D8DB725-D48A-3546-BCB7-3590F4AA2CE5}" dt="2020-12-09T11:45:11.313" v="4"/>
          <ac:spMkLst>
            <pc:docMk/>
            <pc:sldMk cId="1295838091" sldId="262"/>
            <ac:spMk id="29" creationId="{99413ED5-9ED4-4772-BCE4-2BCAE6B12E35}"/>
          </ac:spMkLst>
        </pc:spChg>
        <pc:spChg chg="del">
          <ac:chgData name="Wiktor Wala" userId="S::5502158u@skrzyszow.org::cf5d9518-6bdd-4cfb-8442-044602e74e9d" providerId="AD" clId="Web-{8D8DB725-D48A-3546-BCB7-3590F4AA2CE5}" dt="2020-12-09T11:45:11.313" v="4"/>
          <ac:spMkLst>
            <pc:docMk/>
            <pc:sldMk cId="1295838091" sldId="262"/>
            <ac:spMk id="31" creationId="{04357C93-F0CB-4A1C-8F77-4E9063789819}"/>
          </ac:spMkLst>
        </pc:spChg>
        <pc:spChg chg="del">
          <ac:chgData name="Wiktor Wala" userId="S::5502158u@skrzyszow.org::cf5d9518-6bdd-4cfb-8442-044602e74e9d" providerId="AD" clId="Web-{8D8DB725-D48A-3546-BCB7-3590F4AA2CE5}" dt="2020-12-09T11:45:11.313" v="4"/>
          <ac:spMkLst>
            <pc:docMk/>
            <pc:sldMk cId="1295838091" sldId="262"/>
            <ac:spMk id="33" creationId="{90F533E9-6690-41A8-A372-4C6C622D028D}"/>
          </ac:spMkLst>
        </pc:spChg>
        <pc:spChg chg="add">
          <ac:chgData name="Wiktor Wala" userId="S::5502158u@skrzyszow.org::cf5d9518-6bdd-4cfb-8442-044602e74e9d" providerId="AD" clId="Web-{8D8DB725-D48A-3546-BCB7-3590F4AA2CE5}" dt="2020-12-09T11:45:11.313" v="4"/>
          <ac:spMkLst>
            <pc:docMk/>
            <pc:sldMk cId="1295838091" sldId="262"/>
            <ac:spMk id="38" creationId="{9B7AD9F6-8CE7-4299-8FC6-328F4DCD3FF9}"/>
          </ac:spMkLst>
        </pc:spChg>
        <pc:spChg chg="add">
          <ac:chgData name="Wiktor Wala" userId="S::5502158u@skrzyszow.org::cf5d9518-6bdd-4cfb-8442-044602e74e9d" providerId="AD" clId="Web-{8D8DB725-D48A-3546-BCB7-3590F4AA2CE5}" dt="2020-12-09T11:45:11.313" v="4"/>
          <ac:spMkLst>
            <pc:docMk/>
            <pc:sldMk cId="1295838091" sldId="262"/>
            <ac:spMk id="40" creationId="{F49775AF-8896-43EE-92C6-83497D6DC56F}"/>
          </ac:spMkLst>
        </pc:spChg>
        <pc:picChg chg="del">
          <ac:chgData name="Wiktor Wala" userId="S::5502158u@skrzyszow.org::cf5d9518-6bdd-4cfb-8442-044602e74e9d" providerId="AD" clId="Web-{8D8DB725-D48A-3546-BCB7-3590F4AA2CE5}" dt="2020-12-09T11:43:01.654" v="0"/>
          <ac:picMkLst>
            <pc:docMk/>
            <pc:sldMk cId="1295838091" sldId="262"/>
            <ac:picMk id="3" creationId="{0CB34432-6AD7-45CE-9677-F1EC85EB4979}"/>
          </ac:picMkLst>
        </pc:picChg>
        <pc:picChg chg="add mod">
          <ac:chgData name="Wiktor Wala" userId="S::5502158u@skrzyszow.org::cf5d9518-6bdd-4cfb-8442-044602e74e9d" providerId="AD" clId="Web-{8D8DB725-D48A-3546-BCB7-3590F4AA2CE5}" dt="2020-12-09T11:45:11.313" v="4"/>
          <ac:picMkLst>
            <pc:docMk/>
            <pc:sldMk cId="1295838091" sldId="262"/>
            <ac:picMk id="4" creationId="{0F3C90AE-CE62-45DF-A8F5-A7DEC6AA9C88}"/>
          </ac:picMkLst>
        </pc:picChg>
      </pc:sldChg>
      <pc:sldChg chg="del">
        <pc:chgData name="Wiktor Wala" userId="S::5502158u@skrzyszow.org::cf5d9518-6bdd-4cfb-8442-044602e74e9d" providerId="AD" clId="Web-{8D8DB725-D48A-3546-BCB7-3590F4AA2CE5}" dt="2020-12-09T11:56:52.297" v="5"/>
        <pc:sldMkLst>
          <pc:docMk/>
          <pc:sldMk cId="1358848429" sldId="276"/>
        </pc:sldMkLst>
      </pc:sldChg>
      <pc:sldChg chg="add del replId">
        <pc:chgData name="Wiktor Wala" userId="S::5502158u@skrzyszow.org::cf5d9518-6bdd-4cfb-8442-044602e74e9d" providerId="AD" clId="Web-{8D8DB725-D48A-3546-BCB7-3590F4AA2CE5}" dt="2020-12-09T11:43:24.045" v="2"/>
        <pc:sldMkLst>
          <pc:docMk/>
          <pc:sldMk cId="1904009721" sldId="282"/>
        </pc:sldMkLst>
      </pc:sldChg>
    </pc:docChg>
  </pc:docChgLst>
  <pc:docChgLst>
    <pc:chgData name="Paweł Klepek" userId="S::5502053u@skrzyszow.org::81b6997a-5e2a-4995-9167-998979aaa087" providerId="AD" clId="Web-{474D695F-B12F-4C69-B29A-541921BC0B5A}"/>
    <pc:docChg chg="delSld">
      <pc:chgData name="Paweł Klepek" userId="S::5502053u@skrzyszow.org::81b6997a-5e2a-4995-9167-998979aaa087" providerId="AD" clId="Web-{474D695F-B12F-4C69-B29A-541921BC0B5A}" dt="2020-12-07T08:28:05.648" v="0"/>
      <pc:docMkLst>
        <pc:docMk/>
      </pc:docMkLst>
      <pc:sldChg chg="del">
        <pc:chgData name="Paweł Klepek" userId="S::5502053u@skrzyszow.org::81b6997a-5e2a-4995-9167-998979aaa087" providerId="AD" clId="Web-{474D695F-B12F-4C69-B29A-541921BC0B5A}" dt="2020-12-07T08:28:05.648" v="0"/>
        <pc:sldMkLst>
          <pc:docMk/>
          <pc:sldMk cId="2961993170" sldId="259"/>
        </pc:sldMkLst>
      </pc:sldChg>
    </pc:docChg>
  </pc:docChgLst>
  <pc:docChgLst>
    <pc:chgData name="Wiktor Wala" userId="S::5502158u@skrzyszow.org::cf5d9518-6bdd-4cfb-8442-044602e74e9d" providerId="AD" clId="Web-{D8484753-1CC9-D956-5F92-F74AA3010687}"/>
    <pc:docChg chg="addSld modSld sldOrd">
      <pc:chgData name="Wiktor Wala" userId="S::5502158u@skrzyszow.org::cf5d9518-6bdd-4cfb-8442-044602e74e9d" providerId="AD" clId="Web-{D8484753-1CC9-D956-5F92-F74AA3010687}" dt="2020-12-07T08:48:46.805" v="631" actId="20577"/>
      <pc:docMkLst>
        <pc:docMk/>
      </pc:docMkLst>
      <pc:sldChg chg="addSp delSp modSp">
        <pc:chgData name="Wiktor Wala" userId="S::5502158u@skrzyszow.org::cf5d9518-6bdd-4cfb-8442-044602e74e9d" providerId="AD" clId="Web-{D8484753-1CC9-D956-5F92-F74AA3010687}" dt="2020-12-07T08:28:50.127" v="4"/>
        <pc:sldMkLst>
          <pc:docMk/>
          <pc:sldMk cId="109857222" sldId="256"/>
        </pc:sldMkLst>
        <pc:spChg chg="mod">
          <ac:chgData name="Wiktor Wala" userId="S::5502158u@skrzyszow.org::cf5d9518-6bdd-4cfb-8442-044602e74e9d" providerId="AD" clId="Web-{D8484753-1CC9-D956-5F92-F74AA3010687}" dt="2020-12-07T08:28:50.127" v="4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Wiktor Wala" userId="S::5502158u@skrzyszow.org::cf5d9518-6bdd-4cfb-8442-044602e74e9d" providerId="AD" clId="Web-{D8484753-1CC9-D956-5F92-F74AA3010687}" dt="2020-12-07T08:28:50.127" v="4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50.127" v="4"/>
          <ac:spMkLst>
            <pc:docMk/>
            <pc:sldMk cId="109857222" sldId="256"/>
            <ac:spMk id="9" creationId="{D5B012D8-7F27-4758-9AC6-C889B154BD73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50.127" v="4"/>
          <ac:spMkLst>
            <pc:docMk/>
            <pc:sldMk cId="109857222" sldId="256"/>
            <ac:spMk id="11" creationId="{4063B759-00FC-46D1-9898-8E8625268FAF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50.127" v="3"/>
          <ac:spMkLst>
            <pc:docMk/>
            <pc:sldMk cId="109857222" sldId="256"/>
            <ac:spMk id="13" creationId="{8EE94D8D-BC47-413E-91AB-A2FCCE172B57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50.127" v="3"/>
          <ac:spMkLst>
            <pc:docMk/>
            <pc:sldMk cId="109857222" sldId="256"/>
            <ac:spMk id="14" creationId="{284A8429-F65A-490D-96E4-1158D3E8A026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50.127" v="3"/>
          <ac:spMkLst>
            <pc:docMk/>
            <pc:sldMk cId="109857222" sldId="256"/>
            <ac:spMk id="15" creationId="{0F022291-A82B-4D23-A1E0-5F9BD684669E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45.783" v="1"/>
          <ac:spMkLst>
            <pc:docMk/>
            <pc:sldMk cId="109857222" sldId="256"/>
            <ac:spMk id="16" creationId="{5DCB5928-DC7D-4612-9922-441966E15627}"/>
          </ac:spMkLst>
        </pc:spChg>
        <pc:spChg chg="add">
          <ac:chgData name="Wiktor Wala" userId="S::5502158u@skrzyszow.org::cf5d9518-6bdd-4cfb-8442-044602e74e9d" providerId="AD" clId="Web-{D8484753-1CC9-D956-5F92-F74AA3010687}" dt="2020-12-07T08:28:50.127" v="4"/>
          <ac:spMkLst>
            <pc:docMk/>
            <pc:sldMk cId="109857222" sldId="256"/>
            <ac:spMk id="17" creationId="{017517EF-BD4D-4055-BDB4-A322C53568AD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45.783" v="1"/>
          <ac:spMkLst>
            <pc:docMk/>
            <pc:sldMk cId="109857222" sldId="256"/>
            <ac:spMk id="18" creationId="{682C1161-1736-45EC-99B7-33F3CAE9D517}"/>
          </ac:spMkLst>
        </pc:spChg>
        <pc:spChg chg="add">
          <ac:chgData name="Wiktor Wala" userId="S::5502158u@skrzyszow.org::cf5d9518-6bdd-4cfb-8442-044602e74e9d" providerId="AD" clId="Web-{D8484753-1CC9-D956-5F92-F74AA3010687}" dt="2020-12-07T08:28:50.127" v="4"/>
          <ac:spMkLst>
            <pc:docMk/>
            <pc:sldMk cId="109857222" sldId="256"/>
            <ac:spMk id="19" creationId="{0ADDB668-2CA4-4D2B-9C34-3487CA330BA8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45.783" v="1"/>
          <ac:spMkLst>
            <pc:docMk/>
            <pc:sldMk cId="109857222" sldId="256"/>
            <ac:spMk id="20" creationId="{84D4DDB8-B68F-45B0-9F62-C4279996F672}"/>
          </ac:spMkLst>
        </pc:spChg>
        <pc:spChg chg="add">
          <ac:chgData name="Wiktor Wala" userId="S::5502158u@skrzyszow.org::cf5d9518-6bdd-4cfb-8442-044602e74e9d" providerId="AD" clId="Web-{D8484753-1CC9-D956-5F92-F74AA3010687}" dt="2020-12-07T08:28:50.127" v="4"/>
          <ac:spMkLst>
            <pc:docMk/>
            <pc:sldMk cId="109857222" sldId="256"/>
            <ac:spMk id="21" creationId="{2568BC19-F052-4108-93E1-6A3D1DEC072F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45.783" v="1"/>
          <ac:spMkLst>
            <pc:docMk/>
            <pc:sldMk cId="109857222" sldId="256"/>
            <ac:spMk id="22" creationId="{AF2F604E-43BE-4DC3-B983-E071523364F8}"/>
          </ac:spMkLst>
        </pc:spChg>
        <pc:spChg chg="add">
          <ac:chgData name="Wiktor Wala" userId="S::5502158u@skrzyszow.org::cf5d9518-6bdd-4cfb-8442-044602e74e9d" providerId="AD" clId="Web-{D8484753-1CC9-D956-5F92-F74AA3010687}" dt="2020-12-07T08:28:50.127" v="4"/>
          <ac:spMkLst>
            <pc:docMk/>
            <pc:sldMk cId="109857222" sldId="256"/>
            <ac:spMk id="23" creationId="{D5FD337D-4D6B-4C8B-B6F5-121097E09881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28:45.783" v="1"/>
          <ac:spMkLst>
            <pc:docMk/>
            <pc:sldMk cId="109857222" sldId="256"/>
            <ac:spMk id="24" creationId="{08C9B587-E65E-4B52-B37C-ABEBB6E87928}"/>
          </ac:spMkLst>
        </pc:spChg>
        <pc:picChg chg="mod ord">
          <ac:chgData name="Wiktor Wala" userId="S::5502158u@skrzyszow.org::cf5d9518-6bdd-4cfb-8442-044602e74e9d" providerId="AD" clId="Web-{D8484753-1CC9-D956-5F92-F74AA3010687}" dt="2020-12-07T08:28:50.127" v="4"/>
          <ac:picMkLst>
            <pc:docMk/>
            <pc:sldMk cId="109857222" sldId="256"/>
            <ac:picMk id="4" creationId="{EC64EE47-1346-42EB-9D89-17F04651EA22}"/>
          </ac:picMkLst>
        </pc:picChg>
      </pc:sldChg>
      <pc:sldChg chg="addSp delSp modSp mod setBg">
        <pc:chgData name="Wiktor Wala" userId="S::5502158u@skrzyszow.org::cf5d9518-6bdd-4cfb-8442-044602e74e9d" providerId="AD" clId="Web-{D8484753-1CC9-D956-5F92-F74AA3010687}" dt="2020-12-07T08:32:14.868" v="106"/>
        <pc:sldMkLst>
          <pc:docMk/>
          <pc:sldMk cId="4039738214" sldId="260"/>
        </pc:sldMkLst>
        <pc:spChg chg="mod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2" creationId="{C4C6A145-0560-4E85-A249-77330E6E50CF}"/>
          </ac:spMkLst>
        </pc:spChg>
        <pc:spChg chg="del">
          <ac:chgData name="Wiktor Wala" userId="S::5502158u@skrzyszow.org::cf5d9518-6bdd-4cfb-8442-044602e74e9d" providerId="AD" clId="Web-{D8484753-1CC9-D956-5F92-F74AA3010687}" dt="2020-12-07T08:29:08.534" v="5"/>
          <ac:spMkLst>
            <pc:docMk/>
            <pc:sldMk cId="4039738214" sldId="260"/>
            <ac:spMk id="3" creationId="{1A0D761A-80F1-4056-9EC2-8ABD83837F08}"/>
          </ac:spMkLst>
        </pc:spChg>
        <pc:spChg chg="del">
          <ac:chgData name="Wiktor Wala" userId="S::5502158u@skrzyszow.org::cf5d9518-6bdd-4cfb-8442-044602e74e9d" providerId="AD" clId="Web-{D8484753-1CC9-D956-5F92-F74AA3010687}" dt="2020-12-07T08:29:08.534" v="5"/>
          <ac:spMkLst>
            <pc:docMk/>
            <pc:sldMk cId="4039738214" sldId="260"/>
            <ac:spMk id="4" creationId="{27E66560-7758-4444-81FF-E4A2F8CDF54D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0:38.068" v="55"/>
          <ac:spMkLst>
            <pc:docMk/>
            <pc:sldMk cId="4039738214" sldId="260"/>
            <ac:spMk id="9" creationId="{8D06CE56-3881-4ADA-8CEF-D18B02C242A3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0:38.068" v="55"/>
          <ac:spMkLst>
            <pc:docMk/>
            <pc:sldMk cId="4039738214" sldId="260"/>
            <ac:spMk id="11" creationId="{79F3C543-62EC-4433-9C93-A2CD8764E9B4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0:38.068" v="55"/>
          <ac:spMkLst>
            <pc:docMk/>
            <pc:sldMk cId="4039738214" sldId="260"/>
            <ac:spMk id="13" creationId="{FFD48BC7-DC40-47DE-87EE-9F4B6ECB9ABB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0:38.068" v="55"/>
          <ac:spMkLst>
            <pc:docMk/>
            <pc:sldMk cId="4039738214" sldId="260"/>
            <ac:spMk id="15" creationId="{E502BBC7-2C76-46F3-BC24-5985BC13DB88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0:38.068" v="55"/>
          <ac:spMkLst>
            <pc:docMk/>
            <pc:sldMk cId="4039738214" sldId="260"/>
            <ac:spMk id="17" creationId="{9C45F024-2468-4D8A-9E11-BB2B1E0A3B37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0:38.068" v="55"/>
          <ac:spMkLst>
            <pc:docMk/>
            <pc:sldMk cId="4039738214" sldId="260"/>
            <ac:spMk id="19" creationId="{3629484E-3792-4B3D-89AD-7C8A1ED0E0D4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24" creationId="{8D06CE56-3881-4ADA-8CEF-D18B02C242A3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26" creationId="{79F3C543-62EC-4433-9C93-A2CD8764E9B4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28" creationId="{B35D3C1D-A6AE-4FCA-BB76-A4748CE5DE55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30" creationId="{6D5BF818-2283-4CC9-A120-9225CEDFA6D2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32" creationId="{063A42EF-20CC-4BCC-9D0B-222CF3AAE8C9}"/>
          </ac:spMkLst>
        </pc:spChg>
        <pc:spChg chg="add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39" creationId="{8D06CE56-3881-4ADA-8CEF-D18B02C242A3}"/>
          </ac:spMkLst>
        </pc:spChg>
        <pc:spChg chg="add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41" creationId="{79F3C543-62EC-4433-9C93-A2CD8764E9B4}"/>
          </ac:spMkLst>
        </pc:spChg>
        <pc:spChg chg="add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43" creationId="{5DCB5928-DC7D-4612-9922-441966E15627}"/>
          </ac:spMkLst>
        </pc:spChg>
        <pc:spChg chg="add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45" creationId="{682C1161-1736-45EC-99B7-33F3CAE9D517}"/>
          </ac:spMkLst>
        </pc:spChg>
        <pc:spChg chg="add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47" creationId="{84D4DDB8-B68F-45B0-9F62-C4279996F672}"/>
          </ac:spMkLst>
        </pc:spChg>
        <pc:spChg chg="add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49" creationId="{AF2F604E-43BE-4DC3-B983-E071523364F8}"/>
          </ac:spMkLst>
        </pc:spChg>
        <pc:spChg chg="add">
          <ac:chgData name="Wiktor Wala" userId="S::5502158u@skrzyszow.org::cf5d9518-6bdd-4cfb-8442-044602e74e9d" providerId="AD" clId="Web-{D8484753-1CC9-D956-5F92-F74AA3010687}" dt="2020-12-07T08:32:14.868" v="106"/>
          <ac:spMkLst>
            <pc:docMk/>
            <pc:sldMk cId="4039738214" sldId="260"/>
            <ac:spMk id="51" creationId="{08C9B587-E65E-4B52-B37C-ABEBB6E87928}"/>
          </ac:spMkLst>
        </pc:spChg>
        <pc:picChg chg="add">
          <ac:chgData name="Wiktor Wala" userId="S::5502158u@skrzyszow.org::cf5d9518-6bdd-4cfb-8442-044602e74e9d" providerId="AD" clId="Web-{D8484753-1CC9-D956-5F92-F74AA3010687}" dt="2020-12-07T08:32:14.868" v="106"/>
          <ac:picMkLst>
            <pc:docMk/>
            <pc:sldMk cId="4039738214" sldId="260"/>
            <ac:picMk id="36" creationId="{849ED8A9-9628-4438-B3B2-D01B260E9F9F}"/>
          </ac:picMkLst>
        </pc:picChg>
      </pc:sldChg>
      <pc:sldChg chg="addSp delSp modSp new mod setBg">
        <pc:chgData name="Wiktor Wala" userId="S::5502158u@skrzyszow.org::cf5d9518-6bdd-4cfb-8442-044602e74e9d" providerId="AD" clId="Web-{D8484753-1CC9-D956-5F92-F74AA3010687}" dt="2020-12-07T08:44:56.298" v="527" actId="1076"/>
        <pc:sldMkLst>
          <pc:docMk/>
          <pc:sldMk cId="1277047497" sldId="261"/>
        </pc:sldMkLst>
        <pc:spChg chg="mod">
          <ac:chgData name="Wiktor Wala" userId="S::5502158u@skrzyszow.org::cf5d9518-6bdd-4cfb-8442-044602e74e9d" providerId="AD" clId="Web-{D8484753-1CC9-D956-5F92-F74AA3010687}" dt="2020-12-07T08:44:56.298" v="527" actId="1076"/>
          <ac:spMkLst>
            <pc:docMk/>
            <pc:sldMk cId="1277047497" sldId="261"/>
            <ac:spMk id="2" creationId="{31EC1115-EAF6-4815-98B9-0068CA9CBD67}"/>
          </ac:spMkLst>
        </pc:spChg>
        <pc:spChg chg="del">
          <ac:chgData name="Wiktor Wala" userId="S::5502158u@skrzyszow.org::cf5d9518-6bdd-4cfb-8442-044602e74e9d" providerId="AD" clId="Web-{D8484753-1CC9-D956-5F92-F74AA3010687}" dt="2020-12-07T08:31:07.100" v="57"/>
          <ac:spMkLst>
            <pc:docMk/>
            <pc:sldMk cId="1277047497" sldId="261"/>
            <ac:spMk id="3" creationId="{9933194F-1345-4D36-9619-09DF6ADC4344}"/>
          </ac:spMkLst>
        </pc:spChg>
        <pc:spChg chg="del mod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4" creationId="{F34DC777-6670-48CF-B46B-7B951EB13334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9" creationId="{2D6FBB9D-1CAA-4D05-AB33-BABDFE17B843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11" creationId="{04727B71-B4B6-4823-80A1-68C40B475118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13" creationId="{79A6DB05-9FB5-4B07-8675-74C23D4FD89D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15" creationId="{E777E57D-6A88-4B5B-A068-2BA7FF4E8CCA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17" creationId="{F7117410-A2A4-4085-9ADC-46744551DBDE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19" creationId="{99F74EB5-E547-4FB4-95F5-BCC788F3C4A0}"/>
          </ac:spMkLst>
        </pc:spChg>
        <pc:spChg chg="add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25" creationId="{8D06CE56-3881-4ADA-8CEF-D18B02C242A3}"/>
          </ac:spMkLst>
        </pc:spChg>
        <pc:spChg chg="add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27" creationId="{79F3C543-62EC-4433-9C93-A2CD8764E9B4}"/>
          </ac:spMkLst>
        </pc:spChg>
        <pc:spChg chg="add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29" creationId="{526E0BFB-CDF1-4990-8C11-AC849311E0A8}"/>
          </ac:spMkLst>
        </pc:spChg>
        <pc:spChg chg="add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31" creationId="{6069A1F8-9BEB-4786-9694-FC48B2D75D21}"/>
          </ac:spMkLst>
        </pc:spChg>
        <pc:spChg chg="add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33" creationId="{AF2F604E-43BE-4DC3-B983-E071523364F8}"/>
          </ac:spMkLst>
        </pc:spChg>
        <pc:spChg chg="add">
          <ac:chgData name="Wiktor Wala" userId="S::5502158u@skrzyszow.org::cf5d9518-6bdd-4cfb-8442-044602e74e9d" providerId="AD" clId="Web-{D8484753-1CC9-D956-5F92-F74AA3010687}" dt="2020-12-07T08:32:04.430" v="105"/>
          <ac:spMkLst>
            <pc:docMk/>
            <pc:sldMk cId="1277047497" sldId="261"/>
            <ac:spMk id="35" creationId="{08C9B587-E65E-4B52-B37C-ABEBB6E87928}"/>
          </ac:spMkLst>
        </pc:spChg>
        <pc:picChg chg="add mod">
          <ac:chgData name="Wiktor Wala" userId="S::5502158u@skrzyszow.org::cf5d9518-6bdd-4cfb-8442-044602e74e9d" providerId="AD" clId="Web-{D8484753-1CC9-D956-5F92-F74AA3010687}" dt="2020-12-07T08:44:51.548" v="526" actId="1076"/>
          <ac:picMkLst>
            <pc:docMk/>
            <pc:sldMk cId="1277047497" sldId="261"/>
            <ac:picMk id="21" creationId="{8CE098A9-5FDE-49BA-8204-96230D8FFBDA}"/>
          </ac:picMkLst>
        </pc:picChg>
      </pc:sldChg>
      <pc:sldChg chg="addSp delSp modSp new mod setBg">
        <pc:chgData name="Wiktor Wala" userId="S::5502158u@skrzyszow.org::cf5d9518-6bdd-4cfb-8442-044602e74e9d" providerId="AD" clId="Web-{D8484753-1CC9-D956-5F92-F74AA3010687}" dt="2020-12-07T08:46:00.315" v="549" actId="20577"/>
        <pc:sldMkLst>
          <pc:docMk/>
          <pc:sldMk cId="1295838091" sldId="262"/>
        </pc:sldMkLst>
        <pc:spChg chg="mod">
          <ac:chgData name="Wiktor Wala" userId="S::5502158u@skrzyszow.org::cf5d9518-6bdd-4cfb-8442-044602e74e9d" providerId="AD" clId="Web-{D8484753-1CC9-D956-5F92-F74AA3010687}" dt="2020-12-07T08:46:00.315" v="549" actId="20577"/>
          <ac:spMkLst>
            <pc:docMk/>
            <pc:sldMk cId="1295838091" sldId="262"/>
            <ac:spMk id="2" creationId="{774C77E6-3CAF-40B0-B8E3-E06FBC52A381}"/>
          </ac:spMkLst>
        </pc:spChg>
        <pc:spChg chg="del">
          <ac:chgData name="Wiktor Wala" userId="S::5502158u@skrzyszow.org::cf5d9518-6bdd-4cfb-8442-044602e74e9d" providerId="AD" clId="Web-{D8484753-1CC9-D956-5F92-F74AA3010687}" dt="2020-12-07T08:32:54.354" v="148"/>
          <ac:spMkLst>
            <pc:docMk/>
            <pc:sldMk cId="1295838091" sldId="262"/>
            <ac:spMk id="3" creationId="{5C79C662-3941-4CBD-9A00-8C4285956BAC}"/>
          </ac:spMkLst>
        </pc:spChg>
        <pc:spChg chg="del">
          <ac:chgData name="Wiktor Wala" userId="S::5502158u@skrzyszow.org::cf5d9518-6bdd-4cfb-8442-044602e74e9d" providerId="AD" clId="Web-{D8484753-1CC9-D956-5F92-F74AA3010687}" dt="2020-12-07T08:32:54.354" v="148"/>
          <ac:spMkLst>
            <pc:docMk/>
            <pc:sldMk cId="1295838091" sldId="262"/>
            <ac:spMk id="4" creationId="{8FCCB23B-BF49-40E8-8BD9-9A8EEA12C40C}"/>
          </ac:spMkLst>
        </pc:spChg>
        <pc:spChg chg="add">
          <ac:chgData name="Wiktor Wala" userId="S::5502158u@skrzyszow.org::cf5d9518-6bdd-4cfb-8442-044602e74e9d" providerId="AD" clId="Web-{D8484753-1CC9-D956-5F92-F74AA3010687}" dt="2020-12-07T08:32:54.354" v="148"/>
          <ac:spMkLst>
            <pc:docMk/>
            <pc:sldMk cId="1295838091" sldId="262"/>
            <ac:spMk id="10" creationId="{8D06CE56-3881-4ADA-8CEF-D18B02C242A3}"/>
          </ac:spMkLst>
        </pc:spChg>
        <pc:spChg chg="add">
          <ac:chgData name="Wiktor Wala" userId="S::5502158u@skrzyszow.org::cf5d9518-6bdd-4cfb-8442-044602e74e9d" providerId="AD" clId="Web-{D8484753-1CC9-D956-5F92-F74AA3010687}" dt="2020-12-07T08:32:54.354" v="148"/>
          <ac:spMkLst>
            <pc:docMk/>
            <pc:sldMk cId="1295838091" sldId="262"/>
            <ac:spMk id="12" creationId="{79F3C543-62EC-4433-9C93-A2CD8764E9B4}"/>
          </ac:spMkLst>
        </pc:spChg>
        <pc:spChg chg="add">
          <ac:chgData name="Wiktor Wala" userId="S::5502158u@skrzyszow.org::cf5d9518-6bdd-4cfb-8442-044602e74e9d" providerId="AD" clId="Web-{D8484753-1CC9-D956-5F92-F74AA3010687}" dt="2020-12-07T08:32:54.354" v="148"/>
          <ac:spMkLst>
            <pc:docMk/>
            <pc:sldMk cId="1295838091" sldId="262"/>
            <ac:spMk id="14" creationId="{5A59F003-E00A-43F9-91DC-CC54E3B87466}"/>
          </ac:spMkLst>
        </pc:spChg>
        <pc:spChg chg="add">
          <ac:chgData name="Wiktor Wala" userId="S::5502158u@skrzyszow.org::cf5d9518-6bdd-4cfb-8442-044602e74e9d" providerId="AD" clId="Web-{D8484753-1CC9-D956-5F92-F74AA3010687}" dt="2020-12-07T08:32:54.354" v="148"/>
          <ac:spMkLst>
            <pc:docMk/>
            <pc:sldMk cId="1295838091" sldId="262"/>
            <ac:spMk id="16" creationId="{D74A4382-E3AD-430A-9A1F-DFA3E0E77A7D}"/>
          </ac:spMkLst>
        </pc:spChg>
        <pc:picChg chg="add">
          <ac:chgData name="Wiktor Wala" userId="S::5502158u@skrzyszow.org::cf5d9518-6bdd-4cfb-8442-044602e74e9d" providerId="AD" clId="Web-{D8484753-1CC9-D956-5F92-F74AA3010687}" dt="2020-12-07T08:32:54.354" v="148"/>
          <ac:picMkLst>
            <pc:docMk/>
            <pc:sldMk cId="1295838091" sldId="262"/>
            <ac:picMk id="6" creationId="{B53F7ABC-048C-4D05-B054-B04F26AF0D46}"/>
          </ac:picMkLst>
        </pc:picChg>
      </pc:sldChg>
      <pc:sldChg chg="addSp delSp modSp new mod setBg">
        <pc:chgData name="Wiktor Wala" userId="S::5502158u@skrzyszow.org::cf5d9518-6bdd-4cfb-8442-044602e74e9d" providerId="AD" clId="Web-{D8484753-1CC9-D956-5F92-F74AA3010687}" dt="2020-12-07T08:33:54.855" v="232"/>
        <pc:sldMkLst>
          <pc:docMk/>
          <pc:sldMk cId="1626577370" sldId="263"/>
        </pc:sldMkLst>
        <pc:spChg chg="mod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2" creationId="{6730385A-2159-4552-B5C0-081B165872EB}"/>
          </ac:spMkLst>
        </pc:spChg>
        <pc:spChg chg="del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3" creationId="{882F92F3-B234-4B0F-8E27-ACAB4E87CF6A}"/>
          </ac:spMkLst>
        </pc:spChg>
        <pc:spChg chg="del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4" creationId="{598C17C2-D158-46DA-9FDB-429DE533CA5F}"/>
          </ac:spMkLst>
        </pc:spChg>
        <pc:spChg chg="add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10" creationId="{8D06CE56-3881-4ADA-8CEF-D18B02C242A3}"/>
          </ac:spMkLst>
        </pc:spChg>
        <pc:spChg chg="add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12" creationId="{79F3C543-62EC-4433-9C93-A2CD8764E9B4}"/>
          </ac:spMkLst>
        </pc:spChg>
        <pc:spChg chg="add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14" creationId="{526E0BFB-CDF1-4990-8C11-AC849311E0A8}"/>
          </ac:spMkLst>
        </pc:spChg>
        <pc:spChg chg="add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16" creationId="{6069A1F8-9BEB-4786-9694-FC48B2D75D21}"/>
          </ac:spMkLst>
        </pc:spChg>
        <pc:spChg chg="add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18" creationId="{AF2F604E-43BE-4DC3-B983-E071523364F8}"/>
          </ac:spMkLst>
        </pc:spChg>
        <pc:spChg chg="add">
          <ac:chgData name="Wiktor Wala" userId="S::5502158u@skrzyszow.org::cf5d9518-6bdd-4cfb-8442-044602e74e9d" providerId="AD" clId="Web-{D8484753-1CC9-D956-5F92-F74AA3010687}" dt="2020-12-07T08:33:54.855" v="232"/>
          <ac:spMkLst>
            <pc:docMk/>
            <pc:sldMk cId="1626577370" sldId="263"/>
            <ac:spMk id="20" creationId="{08C9B587-E65E-4B52-B37C-ABEBB6E87928}"/>
          </ac:spMkLst>
        </pc:spChg>
        <pc:picChg chg="add">
          <ac:chgData name="Wiktor Wala" userId="S::5502158u@skrzyszow.org::cf5d9518-6bdd-4cfb-8442-044602e74e9d" providerId="AD" clId="Web-{D8484753-1CC9-D956-5F92-F74AA3010687}" dt="2020-12-07T08:33:54.855" v="232"/>
          <ac:picMkLst>
            <pc:docMk/>
            <pc:sldMk cId="1626577370" sldId="263"/>
            <ac:picMk id="6" creationId="{C4E459C3-E83C-46B9-BB49-D40B83E2F3C8}"/>
          </ac:picMkLst>
        </pc:picChg>
      </pc:sldChg>
      <pc:sldChg chg="addSp delSp modSp new mod setBg">
        <pc:chgData name="Wiktor Wala" userId="S::5502158u@skrzyszow.org::cf5d9518-6bdd-4cfb-8442-044602e74e9d" providerId="AD" clId="Web-{D8484753-1CC9-D956-5F92-F74AA3010687}" dt="2020-12-07T08:46:28.347" v="561" actId="1076"/>
        <pc:sldMkLst>
          <pc:docMk/>
          <pc:sldMk cId="1576474139" sldId="264"/>
        </pc:sldMkLst>
        <pc:spChg chg="mod">
          <ac:chgData name="Wiktor Wala" userId="S::5502158u@skrzyszow.org::cf5d9518-6bdd-4cfb-8442-044602e74e9d" providerId="AD" clId="Web-{D8484753-1CC9-D956-5F92-F74AA3010687}" dt="2020-12-07T08:46:28.347" v="561" actId="1076"/>
          <ac:spMkLst>
            <pc:docMk/>
            <pc:sldMk cId="1576474139" sldId="264"/>
            <ac:spMk id="2" creationId="{654352F1-EE2A-4529-8FDC-6D29D3DDAE07}"/>
          </ac:spMkLst>
        </pc:spChg>
        <pc:spChg chg="del">
          <ac:chgData name="Wiktor Wala" userId="S::5502158u@skrzyszow.org::cf5d9518-6bdd-4cfb-8442-044602e74e9d" providerId="AD" clId="Web-{D8484753-1CC9-D956-5F92-F74AA3010687}" dt="2020-12-07T08:35:59.078" v="282"/>
          <ac:spMkLst>
            <pc:docMk/>
            <pc:sldMk cId="1576474139" sldId="264"/>
            <ac:spMk id="3" creationId="{C1BA18D0-789E-4E95-9E73-4BA0C00CD9CE}"/>
          </ac:spMkLst>
        </pc:spChg>
        <pc:spChg chg="del">
          <ac:chgData name="Wiktor Wala" userId="S::5502158u@skrzyszow.org::cf5d9518-6bdd-4cfb-8442-044602e74e9d" providerId="AD" clId="Web-{D8484753-1CC9-D956-5F92-F74AA3010687}" dt="2020-12-07T08:35:59.078" v="282"/>
          <ac:spMkLst>
            <pc:docMk/>
            <pc:sldMk cId="1576474139" sldId="264"/>
            <ac:spMk id="4" creationId="{ED778246-8933-4383-B9EF-97915FA7E12F}"/>
          </ac:spMkLst>
        </pc:spChg>
        <pc:spChg chg="add">
          <ac:chgData name="Wiktor Wala" userId="S::5502158u@skrzyszow.org::cf5d9518-6bdd-4cfb-8442-044602e74e9d" providerId="AD" clId="Web-{D8484753-1CC9-D956-5F92-F74AA3010687}" dt="2020-12-07T08:35:59.078" v="282"/>
          <ac:spMkLst>
            <pc:docMk/>
            <pc:sldMk cId="1576474139" sldId="264"/>
            <ac:spMk id="10" creationId="{8D06CE56-3881-4ADA-8CEF-D18B02C242A3}"/>
          </ac:spMkLst>
        </pc:spChg>
        <pc:spChg chg="add">
          <ac:chgData name="Wiktor Wala" userId="S::5502158u@skrzyszow.org::cf5d9518-6bdd-4cfb-8442-044602e74e9d" providerId="AD" clId="Web-{D8484753-1CC9-D956-5F92-F74AA3010687}" dt="2020-12-07T08:35:59.078" v="282"/>
          <ac:spMkLst>
            <pc:docMk/>
            <pc:sldMk cId="1576474139" sldId="264"/>
            <ac:spMk id="12" creationId="{79F3C543-62EC-4433-9C93-A2CD8764E9B4}"/>
          </ac:spMkLst>
        </pc:spChg>
        <pc:spChg chg="add">
          <ac:chgData name="Wiktor Wala" userId="S::5502158u@skrzyszow.org::cf5d9518-6bdd-4cfb-8442-044602e74e9d" providerId="AD" clId="Web-{D8484753-1CC9-D956-5F92-F74AA3010687}" dt="2020-12-07T08:35:59.078" v="282"/>
          <ac:spMkLst>
            <pc:docMk/>
            <pc:sldMk cId="1576474139" sldId="264"/>
            <ac:spMk id="14" creationId="{5A59F003-E00A-43F9-91DC-CC54E3B87466}"/>
          </ac:spMkLst>
        </pc:spChg>
        <pc:spChg chg="add">
          <ac:chgData name="Wiktor Wala" userId="S::5502158u@skrzyszow.org::cf5d9518-6bdd-4cfb-8442-044602e74e9d" providerId="AD" clId="Web-{D8484753-1CC9-D956-5F92-F74AA3010687}" dt="2020-12-07T08:35:59.078" v="282"/>
          <ac:spMkLst>
            <pc:docMk/>
            <pc:sldMk cId="1576474139" sldId="264"/>
            <ac:spMk id="16" creationId="{D74A4382-E3AD-430A-9A1F-DFA3E0E77A7D}"/>
          </ac:spMkLst>
        </pc:spChg>
        <pc:picChg chg="add">
          <ac:chgData name="Wiktor Wala" userId="S::5502158u@skrzyszow.org::cf5d9518-6bdd-4cfb-8442-044602e74e9d" providerId="AD" clId="Web-{D8484753-1CC9-D956-5F92-F74AA3010687}" dt="2020-12-07T08:35:59.078" v="282"/>
          <ac:picMkLst>
            <pc:docMk/>
            <pc:sldMk cId="1576474139" sldId="264"/>
            <ac:picMk id="6" creationId="{41FA96AB-DD2B-4F99-9B1D-900CDB5A6080}"/>
          </ac:picMkLst>
        </pc:picChg>
      </pc:sldChg>
      <pc:sldChg chg="addSp delSp modSp new mod setBg">
        <pc:chgData name="Wiktor Wala" userId="S::5502158u@skrzyszow.org::cf5d9518-6bdd-4cfb-8442-044602e74e9d" providerId="AD" clId="Web-{D8484753-1CC9-D956-5F92-F74AA3010687}" dt="2020-12-07T08:46:41.723" v="565" actId="1076"/>
        <pc:sldMkLst>
          <pc:docMk/>
          <pc:sldMk cId="2272743191" sldId="265"/>
        </pc:sldMkLst>
        <pc:spChg chg="mod">
          <ac:chgData name="Wiktor Wala" userId="S::5502158u@skrzyszow.org::cf5d9518-6bdd-4cfb-8442-044602e74e9d" providerId="AD" clId="Web-{D8484753-1CC9-D956-5F92-F74AA3010687}" dt="2020-12-07T08:46:41.723" v="565" actId="1076"/>
          <ac:spMkLst>
            <pc:docMk/>
            <pc:sldMk cId="2272743191" sldId="265"/>
            <ac:spMk id="2" creationId="{AAF99EB4-8E84-4BA5-B017-FDBE1557F945}"/>
          </ac:spMkLst>
        </pc:spChg>
        <pc:spChg chg="del">
          <ac:chgData name="Wiktor Wala" userId="S::5502158u@skrzyszow.org::cf5d9518-6bdd-4cfb-8442-044602e74e9d" providerId="AD" clId="Web-{D8484753-1CC9-D956-5F92-F74AA3010687}" dt="2020-12-07T08:36:44.533" v="314"/>
          <ac:spMkLst>
            <pc:docMk/>
            <pc:sldMk cId="2272743191" sldId="265"/>
            <ac:spMk id="3" creationId="{595E1A6A-70A4-492D-8DF6-4BACEA8B01F0}"/>
          </ac:spMkLst>
        </pc:spChg>
        <pc:spChg chg="del">
          <ac:chgData name="Wiktor Wala" userId="S::5502158u@skrzyszow.org::cf5d9518-6bdd-4cfb-8442-044602e74e9d" providerId="AD" clId="Web-{D8484753-1CC9-D956-5F92-F74AA3010687}" dt="2020-12-07T08:36:44.533" v="314"/>
          <ac:spMkLst>
            <pc:docMk/>
            <pc:sldMk cId="2272743191" sldId="265"/>
            <ac:spMk id="4" creationId="{0BA2FADB-6056-4E3F-BCF8-EEE804939DD4}"/>
          </ac:spMkLst>
        </pc:spChg>
        <pc:spChg chg="add">
          <ac:chgData name="Wiktor Wala" userId="S::5502158u@skrzyszow.org::cf5d9518-6bdd-4cfb-8442-044602e74e9d" providerId="AD" clId="Web-{D8484753-1CC9-D956-5F92-F74AA3010687}" dt="2020-12-07T08:36:44.533" v="314"/>
          <ac:spMkLst>
            <pc:docMk/>
            <pc:sldMk cId="2272743191" sldId="265"/>
            <ac:spMk id="10" creationId="{8D06CE56-3881-4ADA-8CEF-D18B02C242A3}"/>
          </ac:spMkLst>
        </pc:spChg>
        <pc:spChg chg="add">
          <ac:chgData name="Wiktor Wala" userId="S::5502158u@skrzyszow.org::cf5d9518-6bdd-4cfb-8442-044602e74e9d" providerId="AD" clId="Web-{D8484753-1CC9-D956-5F92-F74AA3010687}" dt="2020-12-07T08:36:44.533" v="314"/>
          <ac:spMkLst>
            <pc:docMk/>
            <pc:sldMk cId="2272743191" sldId="265"/>
            <ac:spMk id="12" creationId="{79F3C543-62EC-4433-9C93-A2CD8764E9B4}"/>
          </ac:spMkLst>
        </pc:spChg>
        <pc:spChg chg="add">
          <ac:chgData name="Wiktor Wala" userId="S::5502158u@skrzyszow.org::cf5d9518-6bdd-4cfb-8442-044602e74e9d" providerId="AD" clId="Web-{D8484753-1CC9-D956-5F92-F74AA3010687}" dt="2020-12-07T08:36:44.533" v="314"/>
          <ac:spMkLst>
            <pc:docMk/>
            <pc:sldMk cId="2272743191" sldId="265"/>
            <ac:spMk id="14" creationId="{5A59F003-E00A-43F9-91DC-CC54E3B87466}"/>
          </ac:spMkLst>
        </pc:spChg>
        <pc:spChg chg="add">
          <ac:chgData name="Wiktor Wala" userId="S::5502158u@skrzyszow.org::cf5d9518-6bdd-4cfb-8442-044602e74e9d" providerId="AD" clId="Web-{D8484753-1CC9-D956-5F92-F74AA3010687}" dt="2020-12-07T08:36:44.533" v="314"/>
          <ac:spMkLst>
            <pc:docMk/>
            <pc:sldMk cId="2272743191" sldId="265"/>
            <ac:spMk id="16" creationId="{D74A4382-E3AD-430A-9A1F-DFA3E0E77A7D}"/>
          </ac:spMkLst>
        </pc:spChg>
        <pc:picChg chg="add">
          <ac:chgData name="Wiktor Wala" userId="S::5502158u@skrzyszow.org::cf5d9518-6bdd-4cfb-8442-044602e74e9d" providerId="AD" clId="Web-{D8484753-1CC9-D956-5F92-F74AA3010687}" dt="2020-12-07T08:36:44.533" v="314"/>
          <ac:picMkLst>
            <pc:docMk/>
            <pc:sldMk cId="2272743191" sldId="265"/>
            <ac:picMk id="6" creationId="{27C1D101-398E-4BC7-B4B3-17DC50AEDFD5}"/>
          </ac:picMkLst>
        </pc:picChg>
      </pc:sldChg>
      <pc:sldChg chg="addSp delSp modSp new mod setBg setClrOvrMap">
        <pc:chgData name="Wiktor Wala" userId="S::5502158u@skrzyszow.org::cf5d9518-6bdd-4cfb-8442-044602e74e9d" providerId="AD" clId="Web-{D8484753-1CC9-D956-5F92-F74AA3010687}" dt="2020-12-07T08:46:58.708" v="568" actId="20577"/>
        <pc:sldMkLst>
          <pc:docMk/>
          <pc:sldMk cId="2066160850" sldId="266"/>
        </pc:sldMkLst>
        <pc:spChg chg="mod">
          <ac:chgData name="Wiktor Wala" userId="S::5502158u@skrzyszow.org::cf5d9518-6bdd-4cfb-8442-044602e74e9d" providerId="AD" clId="Web-{D8484753-1CC9-D956-5F92-F74AA3010687}" dt="2020-12-07T08:46:58.708" v="568" actId="20577"/>
          <ac:spMkLst>
            <pc:docMk/>
            <pc:sldMk cId="2066160850" sldId="266"/>
            <ac:spMk id="2" creationId="{92066F2B-AEA1-4BEE-92FE-3F7626B0C72E}"/>
          </ac:spMkLst>
        </pc:spChg>
        <pc:spChg chg="del">
          <ac:chgData name="Wiktor Wala" userId="S::5502158u@skrzyszow.org::cf5d9518-6bdd-4cfb-8442-044602e74e9d" providerId="AD" clId="Web-{D8484753-1CC9-D956-5F92-F74AA3010687}" dt="2020-12-07T08:38:20.129" v="390"/>
          <ac:spMkLst>
            <pc:docMk/>
            <pc:sldMk cId="2066160850" sldId="266"/>
            <ac:spMk id="3" creationId="{B8583BCA-9819-40DF-8EF6-550AE0C55837}"/>
          </ac:spMkLst>
        </pc:spChg>
        <pc:spChg chg="del">
          <ac:chgData name="Wiktor Wala" userId="S::5502158u@skrzyszow.org::cf5d9518-6bdd-4cfb-8442-044602e74e9d" providerId="AD" clId="Web-{D8484753-1CC9-D956-5F92-F74AA3010687}" dt="2020-12-07T08:38:20.129" v="390"/>
          <ac:spMkLst>
            <pc:docMk/>
            <pc:sldMk cId="2066160850" sldId="266"/>
            <ac:spMk id="4" creationId="{EDA81A6F-9C7E-48C6-B6B2-5BA1C90B02CE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10" creationId="{8D06CE56-3881-4ADA-8CEF-D18B02C242A3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12" creationId="{79F3C543-62EC-4433-9C93-A2CD8764E9B4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14" creationId="{5A59F003-E00A-43F9-91DC-CC54E3B87466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16" creationId="{D74A4382-E3AD-430A-9A1F-DFA3E0E77A7D}"/>
          </ac:spMkLst>
        </pc:spChg>
        <pc:spChg chg="add del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18" creationId="{79F40191-0F44-4FD1-82CC-ACB507C14BE6}"/>
          </ac:spMkLst>
        </pc:spChg>
        <pc:spChg chg="add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23" creationId="{8D06CE56-3881-4ADA-8CEF-D18B02C242A3}"/>
          </ac:spMkLst>
        </pc:spChg>
        <pc:spChg chg="add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25" creationId="{79F3C543-62EC-4433-9C93-A2CD8764E9B4}"/>
          </ac:spMkLst>
        </pc:spChg>
        <pc:spChg chg="add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27" creationId="{E91DC736-0EF8-4F87-9146-EBF1D2EE4D3D}"/>
          </ac:spMkLst>
        </pc:spChg>
        <pc:spChg chg="add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29" creationId="{097CD68E-23E3-4007-8847-CD0944C4F7BE}"/>
          </ac:spMkLst>
        </pc:spChg>
        <pc:spChg chg="add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31" creationId="{AF2F604E-43BE-4DC3-B983-E071523364F8}"/>
          </ac:spMkLst>
        </pc:spChg>
        <pc:spChg chg="add">
          <ac:chgData name="Wiktor Wala" userId="S::5502158u@skrzyszow.org::cf5d9518-6bdd-4cfb-8442-044602e74e9d" providerId="AD" clId="Web-{D8484753-1CC9-D956-5F92-F74AA3010687}" dt="2020-12-07T08:38:45.286" v="392"/>
          <ac:spMkLst>
            <pc:docMk/>
            <pc:sldMk cId="2066160850" sldId="266"/>
            <ac:spMk id="33" creationId="{08C9B587-E65E-4B52-B37C-ABEBB6E87928}"/>
          </ac:spMkLst>
        </pc:spChg>
        <pc:picChg chg="add mod">
          <ac:chgData name="Wiktor Wala" userId="S::5502158u@skrzyszow.org::cf5d9518-6bdd-4cfb-8442-044602e74e9d" providerId="AD" clId="Web-{D8484753-1CC9-D956-5F92-F74AA3010687}" dt="2020-12-07T08:38:45.286" v="392"/>
          <ac:picMkLst>
            <pc:docMk/>
            <pc:sldMk cId="2066160850" sldId="266"/>
            <ac:picMk id="6" creationId="{9D7A6107-F504-4764-BB11-1F06685D39CF}"/>
          </ac:picMkLst>
        </pc:picChg>
      </pc:sldChg>
      <pc:sldChg chg="addSp delSp modSp new mod setBg setClrOvrMap">
        <pc:chgData name="Wiktor Wala" userId="S::5502158u@skrzyszow.org::cf5d9518-6bdd-4cfb-8442-044602e74e9d" providerId="AD" clId="Web-{D8484753-1CC9-D956-5F92-F74AA3010687}" dt="2020-12-07T08:48:46.805" v="630" actId="20577"/>
        <pc:sldMkLst>
          <pc:docMk/>
          <pc:sldMk cId="1592761997" sldId="267"/>
        </pc:sldMkLst>
        <pc:spChg chg="mod">
          <ac:chgData name="Wiktor Wala" userId="S::5502158u@skrzyszow.org::cf5d9518-6bdd-4cfb-8442-044602e74e9d" providerId="AD" clId="Web-{D8484753-1CC9-D956-5F92-F74AA3010687}" dt="2020-12-07T08:48:46.805" v="630" actId="20577"/>
          <ac:spMkLst>
            <pc:docMk/>
            <pc:sldMk cId="1592761997" sldId="267"/>
            <ac:spMk id="2" creationId="{7D4ECCC5-08A1-4E0D-A9E1-44B352E34A1F}"/>
          </ac:spMkLst>
        </pc:spChg>
        <pc:spChg chg="del">
          <ac:chgData name="Wiktor Wala" userId="S::5502158u@skrzyszow.org::cf5d9518-6bdd-4cfb-8442-044602e74e9d" providerId="AD" clId="Web-{D8484753-1CC9-D956-5F92-F74AA3010687}" dt="2020-12-07T08:40:23.008" v="482"/>
          <ac:spMkLst>
            <pc:docMk/>
            <pc:sldMk cId="1592761997" sldId="267"/>
            <ac:spMk id="3" creationId="{D30F18A8-3346-4083-BF0B-BB0EC404C858}"/>
          </ac:spMkLst>
        </pc:spChg>
        <pc:spChg chg="del">
          <ac:chgData name="Wiktor Wala" userId="S::5502158u@skrzyszow.org::cf5d9518-6bdd-4cfb-8442-044602e74e9d" providerId="AD" clId="Web-{D8484753-1CC9-D956-5F92-F74AA3010687}" dt="2020-12-07T08:40:23.008" v="482"/>
          <ac:spMkLst>
            <pc:docMk/>
            <pc:sldMk cId="1592761997" sldId="267"/>
            <ac:spMk id="4" creationId="{163C08A7-3159-4888-97C0-148EE2DC38D4}"/>
          </ac:spMkLst>
        </pc:spChg>
        <pc:spChg chg="add">
          <ac:chgData name="Wiktor Wala" userId="S::5502158u@skrzyszow.org::cf5d9518-6bdd-4cfb-8442-044602e74e9d" providerId="AD" clId="Web-{D8484753-1CC9-D956-5F92-F74AA3010687}" dt="2020-12-07T08:40:23.008" v="482"/>
          <ac:spMkLst>
            <pc:docMk/>
            <pc:sldMk cId="1592761997" sldId="267"/>
            <ac:spMk id="10" creationId="{8D06CE56-3881-4ADA-8CEF-D18B02C242A3}"/>
          </ac:spMkLst>
        </pc:spChg>
        <pc:spChg chg="add">
          <ac:chgData name="Wiktor Wala" userId="S::5502158u@skrzyszow.org::cf5d9518-6bdd-4cfb-8442-044602e74e9d" providerId="AD" clId="Web-{D8484753-1CC9-D956-5F92-F74AA3010687}" dt="2020-12-07T08:48:06.897" v="585"/>
          <ac:spMkLst>
            <pc:docMk/>
            <pc:sldMk cId="1592761997" sldId="267"/>
            <ac:spMk id="11" creationId="{87CC2527-562A-4F69-B487-4371E5B243E7}"/>
          </ac:spMkLst>
        </pc:spChg>
        <pc:spChg chg="add">
          <ac:chgData name="Wiktor Wala" userId="S::5502158u@skrzyszow.org::cf5d9518-6bdd-4cfb-8442-044602e74e9d" providerId="AD" clId="Web-{D8484753-1CC9-D956-5F92-F74AA3010687}" dt="2020-12-07T08:40:23.008" v="482"/>
          <ac:spMkLst>
            <pc:docMk/>
            <pc:sldMk cId="1592761997" sldId="267"/>
            <ac:spMk id="12" creationId="{79F3C543-62EC-4433-9C93-A2CD8764E9B4}"/>
          </ac:spMkLst>
        </pc:spChg>
        <pc:spChg chg="add">
          <ac:chgData name="Wiktor Wala" userId="S::5502158u@skrzyszow.org::cf5d9518-6bdd-4cfb-8442-044602e74e9d" providerId="AD" clId="Web-{D8484753-1CC9-D956-5F92-F74AA3010687}" dt="2020-12-07T08:40:23.008" v="482"/>
          <ac:spMkLst>
            <pc:docMk/>
            <pc:sldMk cId="1592761997" sldId="267"/>
            <ac:spMk id="14" creationId="{5A59F003-E00A-43F9-91DC-CC54E3B87466}"/>
          </ac:spMkLst>
        </pc:spChg>
        <pc:spChg chg="add">
          <ac:chgData name="Wiktor Wala" userId="S::5502158u@skrzyszow.org::cf5d9518-6bdd-4cfb-8442-044602e74e9d" providerId="AD" clId="Web-{D8484753-1CC9-D956-5F92-F74AA3010687}" dt="2020-12-07T08:40:23.008" v="482"/>
          <ac:spMkLst>
            <pc:docMk/>
            <pc:sldMk cId="1592761997" sldId="267"/>
            <ac:spMk id="16" creationId="{D74A4382-E3AD-430A-9A1F-DFA3E0E77A7D}"/>
          </ac:spMkLst>
        </pc:spChg>
        <pc:spChg chg="add">
          <ac:chgData name="Wiktor Wala" userId="S::5502158u@skrzyszow.org::cf5d9518-6bdd-4cfb-8442-044602e74e9d" providerId="AD" clId="Web-{D8484753-1CC9-D956-5F92-F74AA3010687}" dt="2020-12-07T08:40:23.008" v="482"/>
          <ac:spMkLst>
            <pc:docMk/>
            <pc:sldMk cId="1592761997" sldId="267"/>
            <ac:spMk id="18" creationId="{79F40191-0F44-4FD1-82CC-ACB507C14BE6}"/>
          </ac:spMkLst>
        </pc:spChg>
        <pc:picChg chg="add mod">
          <ac:chgData name="Wiktor Wala" userId="S::5502158u@skrzyszow.org::cf5d9518-6bdd-4cfb-8442-044602e74e9d" providerId="AD" clId="Web-{D8484753-1CC9-D956-5F92-F74AA3010687}" dt="2020-12-07T08:48:06.897" v="585"/>
          <ac:picMkLst>
            <pc:docMk/>
            <pc:sldMk cId="1592761997" sldId="267"/>
            <ac:picMk id="6" creationId="{E22BBB4B-8157-49FC-B0AF-0BD333A81B08}"/>
          </ac:picMkLst>
        </pc:picChg>
        <pc:cxnChg chg="add">
          <ac:chgData name="Wiktor Wala" userId="S::5502158u@skrzyszow.org::cf5d9518-6bdd-4cfb-8442-044602e74e9d" providerId="AD" clId="Web-{D8484753-1CC9-D956-5F92-F74AA3010687}" dt="2020-12-07T08:48:06.897" v="585"/>
          <ac:cxnSpMkLst>
            <pc:docMk/>
            <pc:sldMk cId="1592761997" sldId="267"/>
            <ac:cxnSpMk id="13" creationId="{BCDAEC91-5BCE-4B55-9CC0-43EF94CB734B}"/>
          </ac:cxnSpMkLst>
        </pc:cxnChg>
      </pc:sldChg>
      <pc:sldChg chg="addSp delSp modSp new mod ord setBg">
        <pc:chgData name="Wiktor Wala" userId="S::5502158u@skrzyszow.org::cf5d9518-6bdd-4cfb-8442-044602e74e9d" providerId="AD" clId="Web-{D8484753-1CC9-D956-5F92-F74AA3010687}" dt="2020-12-07T08:41:59.558" v="519"/>
        <pc:sldMkLst>
          <pc:docMk/>
          <pc:sldMk cId="2566908922" sldId="268"/>
        </pc:sldMkLst>
        <pc:spChg chg="mod">
          <ac:chgData name="Wiktor Wala" userId="S::5502158u@skrzyszow.org::cf5d9518-6bdd-4cfb-8442-044602e74e9d" providerId="AD" clId="Web-{D8484753-1CC9-D956-5F92-F74AA3010687}" dt="2020-12-07T08:41:59.558" v="519"/>
          <ac:spMkLst>
            <pc:docMk/>
            <pc:sldMk cId="2566908922" sldId="268"/>
            <ac:spMk id="2" creationId="{73EB2B4C-7B91-4FC2-9477-508E3E2AC261}"/>
          </ac:spMkLst>
        </pc:spChg>
        <pc:spChg chg="del">
          <ac:chgData name="Wiktor Wala" userId="S::5502158u@skrzyszow.org::cf5d9518-6bdd-4cfb-8442-044602e74e9d" providerId="AD" clId="Web-{D8484753-1CC9-D956-5F92-F74AA3010687}" dt="2020-12-07T08:41:59.558" v="519"/>
          <ac:spMkLst>
            <pc:docMk/>
            <pc:sldMk cId="2566908922" sldId="268"/>
            <ac:spMk id="3" creationId="{E3280812-EE95-45A9-BA7A-29E7079D0D13}"/>
          </ac:spMkLst>
        </pc:spChg>
        <pc:spChg chg="del">
          <ac:chgData name="Wiktor Wala" userId="S::5502158u@skrzyszow.org::cf5d9518-6bdd-4cfb-8442-044602e74e9d" providerId="AD" clId="Web-{D8484753-1CC9-D956-5F92-F74AA3010687}" dt="2020-12-07T08:41:59.558" v="519"/>
          <ac:spMkLst>
            <pc:docMk/>
            <pc:sldMk cId="2566908922" sldId="268"/>
            <ac:spMk id="4" creationId="{16AC7D5B-2DBB-46BF-9EA7-0D0997227C20}"/>
          </ac:spMkLst>
        </pc:spChg>
        <pc:spChg chg="add">
          <ac:chgData name="Wiktor Wala" userId="S::5502158u@skrzyszow.org::cf5d9518-6bdd-4cfb-8442-044602e74e9d" providerId="AD" clId="Web-{D8484753-1CC9-D956-5F92-F74AA3010687}" dt="2020-12-07T08:41:59.558" v="519"/>
          <ac:spMkLst>
            <pc:docMk/>
            <pc:sldMk cId="2566908922" sldId="268"/>
            <ac:spMk id="10" creationId="{6F828D28-8E09-41CC-8229-3070B5467A96}"/>
          </ac:spMkLst>
        </pc:spChg>
        <pc:spChg chg="add">
          <ac:chgData name="Wiktor Wala" userId="S::5502158u@skrzyszow.org::cf5d9518-6bdd-4cfb-8442-044602e74e9d" providerId="AD" clId="Web-{D8484753-1CC9-D956-5F92-F74AA3010687}" dt="2020-12-07T08:41:59.558" v="519"/>
          <ac:spMkLst>
            <pc:docMk/>
            <pc:sldMk cId="2566908922" sldId="268"/>
            <ac:spMk id="12" creationId="{D5B012D8-7F27-4758-9AC6-C889B154BD73}"/>
          </ac:spMkLst>
        </pc:spChg>
        <pc:spChg chg="add">
          <ac:chgData name="Wiktor Wala" userId="S::5502158u@skrzyszow.org::cf5d9518-6bdd-4cfb-8442-044602e74e9d" providerId="AD" clId="Web-{D8484753-1CC9-D956-5F92-F74AA3010687}" dt="2020-12-07T08:41:59.558" v="519"/>
          <ac:spMkLst>
            <pc:docMk/>
            <pc:sldMk cId="2566908922" sldId="268"/>
            <ac:spMk id="14" creationId="{4063B759-00FC-46D1-9898-8E8625268FAF}"/>
          </ac:spMkLst>
        </pc:spChg>
        <pc:picChg chg="add">
          <ac:chgData name="Wiktor Wala" userId="S::5502158u@skrzyszow.org::cf5d9518-6bdd-4cfb-8442-044602e74e9d" providerId="AD" clId="Web-{D8484753-1CC9-D956-5F92-F74AA3010687}" dt="2020-12-07T08:41:59.558" v="519"/>
          <ac:picMkLst>
            <pc:docMk/>
            <pc:sldMk cId="2566908922" sldId="268"/>
            <ac:picMk id="6" creationId="{0669D9A1-B644-43E0-9962-CD580000D88A}"/>
          </ac:picMkLst>
        </pc:picChg>
      </pc:sldChg>
      <pc:sldChg chg="new">
        <pc:chgData name="Wiktor Wala" userId="S::5502158u@skrzyszow.org::cf5d9518-6bdd-4cfb-8442-044602e74e9d" providerId="AD" clId="Web-{D8484753-1CC9-D956-5F92-F74AA3010687}" dt="2020-12-07T08:42:41.965" v="520"/>
        <pc:sldMkLst>
          <pc:docMk/>
          <pc:sldMk cId="2064000624" sldId="269"/>
        </pc:sldMkLst>
      </pc:sldChg>
    </pc:docChg>
  </pc:docChgLst>
  <pc:docChgLst>
    <pc:chgData name="Marta Pałka" userId="S::5502108u@skrzyszow.org::76e726d6-4246-4413-92b1-d65019395969" providerId="AD" clId="Web-{3362D124-B344-70B2-0F61-F25FE65F4857}"/>
    <pc:docChg chg="modSld">
      <pc:chgData name="Marta Pałka" userId="S::5502108u@skrzyszow.org::76e726d6-4246-4413-92b1-d65019395969" providerId="AD" clId="Web-{3362D124-B344-70B2-0F61-F25FE65F4857}" dt="2020-12-10T11:20:16.339" v="1365" actId="20577"/>
      <pc:docMkLst>
        <pc:docMk/>
      </pc:docMkLst>
      <pc:sldChg chg="modSp">
        <pc:chgData name="Marta Pałka" userId="S::5502108u@skrzyszow.org::76e726d6-4246-4413-92b1-d65019395969" providerId="AD" clId="Web-{3362D124-B344-70B2-0F61-F25FE65F4857}" dt="2020-12-10T10:46:42.672" v="16" actId="20577"/>
        <pc:sldMkLst>
          <pc:docMk/>
          <pc:sldMk cId="662843964" sldId="258"/>
        </pc:sldMkLst>
        <pc:spChg chg="mod">
          <ac:chgData name="Marta Pałka" userId="S::5502108u@skrzyszow.org::76e726d6-4246-4413-92b1-d65019395969" providerId="AD" clId="Web-{3362D124-B344-70B2-0F61-F25FE65F4857}" dt="2020-12-10T10:46:42.672" v="16" actId="20577"/>
          <ac:spMkLst>
            <pc:docMk/>
            <pc:sldMk cId="662843964" sldId="258"/>
            <ac:spMk id="2" creationId="{2B58011E-07EA-4A44-ABBD-D4F09C338D58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0:50:07.143" v="204" actId="20577"/>
        <pc:sldMkLst>
          <pc:docMk/>
          <pc:sldMk cId="4039738214" sldId="260"/>
        </pc:sldMkLst>
        <pc:spChg chg="mod">
          <ac:chgData name="Marta Pałka" userId="S::5502108u@skrzyszow.org::76e726d6-4246-4413-92b1-d65019395969" providerId="AD" clId="Web-{3362D124-B344-70B2-0F61-F25FE65F4857}" dt="2020-12-10T10:50:07.143" v="204" actId="20577"/>
          <ac:spMkLst>
            <pc:docMk/>
            <pc:sldMk cId="4039738214" sldId="260"/>
            <ac:spMk id="2" creationId="{C4C6A145-0560-4E85-A249-77330E6E50CF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0:52:19.067" v="384" actId="20577"/>
        <pc:sldMkLst>
          <pc:docMk/>
          <pc:sldMk cId="1277047497" sldId="261"/>
        </pc:sldMkLst>
        <pc:spChg chg="mod">
          <ac:chgData name="Marta Pałka" userId="S::5502108u@skrzyszow.org::76e726d6-4246-4413-92b1-d65019395969" providerId="AD" clId="Web-{3362D124-B344-70B2-0F61-F25FE65F4857}" dt="2020-12-10T10:52:19.067" v="384" actId="20577"/>
          <ac:spMkLst>
            <pc:docMk/>
            <pc:sldMk cId="1277047497" sldId="261"/>
            <ac:spMk id="2" creationId="{31EC1115-EAF6-4815-98B9-0068CA9CBD67}"/>
          </ac:spMkLst>
        </pc:spChg>
        <pc:picChg chg="mod">
          <ac:chgData name="Marta Pałka" userId="S::5502108u@skrzyszow.org::76e726d6-4246-4413-92b1-d65019395969" providerId="AD" clId="Web-{3362D124-B344-70B2-0F61-F25FE65F4857}" dt="2020-12-10T10:50:28.409" v="207" actId="1076"/>
          <ac:picMkLst>
            <pc:docMk/>
            <pc:sldMk cId="1277047497" sldId="261"/>
            <ac:picMk id="21" creationId="{8CE098A9-5FDE-49BA-8204-96230D8FFBDA}"/>
          </ac:picMkLst>
        </pc:picChg>
      </pc:sldChg>
      <pc:sldChg chg="modSp">
        <pc:chgData name="Marta Pałka" userId="S::5502108u@skrzyszow.org::76e726d6-4246-4413-92b1-d65019395969" providerId="AD" clId="Web-{3362D124-B344-70B2-0F61-F25FE65F4857}" dt="2020-12-10T10:55:28.038" v="473" actId="20577"/>
        <pc:sldMkLst>
          <pc:docMk/>
          <pc:sldMk cId="1295838091" sldId="262"/>
        </pc:sldMkLst>
        <pc:spChg chg="mod">
          <ac:chgData name="Marta Pałka" userId="S::5502108u@skrzyszow.org::76e726d6-4246-4413-92b1-d65019395969" providerId="AD" clId="Web-{3362D124-B344-70B2-0F61-F25FE65F4857}" dt="2020-12-10T10:55:28.038" v="473" actId="20577"/>
          <ac:spMkLst>
            <pc:docMk/>
            <pc:sldMk cId="1295838091" sldId="262"/>
            <ac:spMk id="2" creationId="{774C77E6-3CAF-40B0-B8E3-E06FBC52A381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0:58:04.759" v="540" actId="20577"/>
        <pc:sldMkLst>
          <pc:docMk/>
          <pc:sldMk cId="1626577370" sldId="263"/>
        </pc:sldMkLst>
        <pc:spChg chg="mod">
          <ac:chgData name="Marta Pałka" userId="S::5502108u@skrzyszow.org::76e726d6-4246-4413-92b1-d65019395969" providerId="AD" clId="Web-{3362D124-B344-70B2-0F61-F25FE65F4857}" dt="2020-12-10T10:58:04.759" v="540" actId="20577"/>
          <ac:spMkLst>
            <pc:docMk/>
            <pc:sldMk cId="1626577370" sldId="263"/>
            <ac:spMk id="2" creationId="{6730385A-2159-4552-B5C0-081B165872EB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0:59:14.900" v="636" actId="20577"/>
        <pc:sldMkLst>
          <pc:docMk/>
          <pc:sldMk cId="1576474139" sldId="264"/>
        </pc:sldMkLst>
        <pc:spChg chg="mod">
          <ac:chgData name="Marta Pałka" userId="S::5502108u@skrzyszow.org::76e726d6-4246-4413-92b1-d65019395969" providerId="AD" clId="Web-{3362D124-B344-70B2-0F61-F25FE65F4857}" dt="2020-12-10T10:59:14.900" v="636" actId="20577"/>
          <ac:spMkLst>
            <pc:docMk/>
            <pc:sldMk cId="1576474139" sldId="264"/>
            <ac:spMk id="2" creationId="{654352F1-EE2A-4529-8FDC-6D29D3DDAE07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19:21.276" v="1360" actId="20577"/>
        <pc:sldMkLst>
          <pc:docMk/>
          <pc:sldMk cId="2272743191" sldId="265"/>
        </pc:sldMkLst>
        <pc:spChg chg="mod">
          <ac:chgData name="Marta Pałka" userId="S::5502108u@skrzyszow.org::76e726d6-4246-4413-92b1-d65019395969" providerId="AD" clId="Web-{3362D124-B344-70B2-0F61-F25FE65F4857}" dt="2020-12-10T11:19:21.276" v="1360" actId="20577"/>
          <ac:spMkLst>
            <pc:docMk/>
            <pc:sldMk cId="2272743191" sldId="265"/>
            <ac:spMk id="2" creationId="{AAF99EB4-8E84-4BA5-B017-FDBE1557F945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02:49.575" v="831" actId="20577"/>
        <pc:sldMkLst>
          <pc:docMk/>
          <pc:sldMk cId="2066160850" sldId="266"/>
        </pc:sldMkLst>
        <pc:spChg chg="mod">
          <ac:chgData name="Marta Pałka" userId="S::5502108u@skrzyszow.org::76e726d6-4246-4413-92b1-d65019395969" providerId="AD" clId="Web-{3362D124-B344-70B2-0F61-F25FE65F4857}" dt="2020-12-10T11:02:49.575" v="831" actId="20577"/>
          <ac:spMkLst>
            <pc:docMk/>
            <pc:sldMk cId="2066160850" sldId="266"/>
            <ac:spMk id="2" creationId="{92066F2B-AEA1-4BEE-92FE-3F7626B0C72E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03:31.404" v="930" actId="20577"/>
        <pc:sldMkLst>
          <pc:docMk/>
          <pc:sldMk cId="1592761997" sldId="267"/>
        </pc:sldMkLst>
        <pc:spChg chg="mod">
          <ac:chgData name="Marta Pałka" userId="S::5502108u@skrzyszow.org::76e726d6-4246-4413-92b1-d65019395969" providerId="AD" clId="Web-{3362D124-B344-70B2-0F61-F25FE65F4857}" dt="2020-12-10T11:03:31.404" v="930" actId="20577"/>
          <ac:spMkLst>
            <pc:docMk/>
            <pc:sldMk cId="1592761997" sldId="267"/>
            <ac:spMk id="2" creationId="{7D4ECCC5-08A1-4E0D-A9E1-44B352E34A1F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17:07.087" v="1357" actId="20577"/>
        <pc:sldMkLst>
          <pc:docMk/>
          <pc:sldMk cId="2566908922" sldId="268"/>
        </pc:sldMkLst>
        <pc:spChg chg="mod">
          <ac:chgData name="Marta Pałka" userId="S::5502108u@skrzyszow.org::76e726d6-4246-4413-92b1-d65019395969" providerId="AD" clId="Web-{3362D124-B344-70B2-0F61-F25FE65F4857}" dt="2020-12-10T11:17:07.087" v="1357" actId="20577"/>
          <ac:spMkLst>
            <pc:docMk/>
            <pc:sldMk cId="2566908922" sldId="268"/>
            <ac:spMk id="2" creationId="{73EB2B4C-7B91-4FC2-9477-508E3E2AC261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06:44.344" v="1238" actId="20577"/>
        <pc:sldMkLst>
          <pc:docMk/>
          <pc:sldMk cId="2236719211" sldId="271"/>
        </pc:sldMkLst>
        <pc:spChg chg="mod">
          <ac:chgData name="Marta Pałka" userId="S::5502108u@skrzyszow.org::76e726d6-4246-4413-92b1-d65019395969" providerId="AD" clId="Web-{3362D124-B344-70B2-0F61-F25FE65F4857}" dt="2020-12-10T11:06:44.344" v="1238" actId="20577"/>
          <ac:spMkLst>
            <pc:docMk/>
            <pc:sldMk cId="2236719211" sldId="271"/>
            <ac:spMk id="2" creationId="{3A45B790-CB0E-449B-A1AE-6F28466BB502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07:05.391" v="1241" actId="20577"/>
        <pc:sldMkLst>
          <pc:docMk/>
          <pc:sldMk cId="53411399" sldId="272"/>
        </pc:sldMkLst>
        <pc:spChg chg="mod">
          <ac:chgData name="Marta Pałka" userId="S::5502108u@skrzyszow.org::76e726d6-4246-4413-92b1-d65019395969" providerId="AD" clId="Web-{3362D124-B344-70B2-0F61-F25FE65F4857}" dt="2020-12-10T11:07:05.391" v="1241" actId="20577"/>
          <ac:spMkLst>
            <pc:docMk/>
            <pc:sldMk cId="53411399" sldId="272"/>
            <ac:spMk id="2" creationId="{159B85E9-BE88-4D81-AF43-45A3321A945E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10:33.863" v="1318" actId="20577"/>
        <pc:sldMkLst>
          <pc:docMk/>
          <pc:sldMk cId="4003180913" sldId="275"/>
        </pc:sldMkLst>
        <pc:spChg chg="mod">
          <ac:chgData name="Marta Pałka" userId="S::5502108u@skrzyszow.org::76e726d6-4246-4413-92b1-d65019395969" providerId="AD" clId="Web-{3362D124-B344-70B2-0F61-F25FE65F4857}" dt="2020-12-10T11:10:33.863" v="1318" actId="20577"/>
          <ac:spMkLst>
            <pc:docMk/>
            <pc:sldMk cId="4003180913" sldId="275"/>
            <ac:spMk id="2" creationId="{F14F5E84-1FC5-45DB-9428-97DA4A822E3D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20:07.667" v="1363" actId="20577"/>
        <pc:sldMkLst>
          <pc:docMk/>
          <pc:sldMk cId="1509425505" sldId="278"/>
        </pc:sldMkLst>
        <pc:spChg chg="mod">
          <ac:chgData name="Marta Pałka" userId="S::5502108u@skrzyszow.org::76e726d6-4246-4413-92b1-d65019395969" providerId="AD" clId="Web-{3362D124-B344-70B2-0F61-F25FE65F4857}" dt="2020-12-10T07:51:24.304" v="6" actId="20577"/>
          <ac:spMkLst>
            <pc:docMk/>
            <pc:sldMk cId="1509425505" sldId="278"/>
            <ac:spMk id="2" creationId="{85AC882D-A2E6-4D88-96B3-1D4679F33A88}"/>
          </ac:spMkLst>
        </pc:spChg>
        <pc:spChg chg="mod">
          <ac:chgData name="Marta Pałka" userId="S::5502108u@skrzyszow.org::76e726d6-4246-4413-92b1-d65019395969" providerId="AD" clId="Web-{3362D124-B344-70B2-0F61-F25FE65F4857}" dt="2020-12-10T11:20:07.667" v="1363" actId="20577"/>
          <ac:spMkLst>
            <pc:docMk/>
            <pc:sldMk cId="1509425505" sldId="278"/>
            <ac:spMk id="4" creationId="{CB3CD2BA-90C3-4F57-88E6-9AF98A35A953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07:42:49.768" v="2" actId="20577"/>
        <pc:sldMkLst>
          <pc:docMk/>
          <pc:sldMk cId="1765527272" sldId="280"/>
        </pc:sldMkLst>
        <pc:spChg chg="mod">
          <ac:chgData name="Marta Pałka" userId="S::5502108u@skrzyszow.org::76e726d6-4246-4413-92b1-d65019395969" providerId="AD" clId="Web-{3362D124-B344-70B2-0F61-F25FE65F4857}" dt="2020-12-10T07:42:49.768" v="2" actId="20577"/>
          <ac:spMkLst>
            <pc:docMk/>
            <pc:sldMk cId="1765527272" sldId="280"/>
            <ac:spMk id="2" creationId="{364608F5-DFAC-47A0-8A4F-051991D5CB1D}"/>
          </ac:spMkLst>
        </pc:spChg>
      </pc:sldChg>
      <pc:sldChg chg="modSp">
        <pc:chgData name="Marta Pałka" userId="S::5502108u@skrzyszow.org::76e726d6-4246-4413-92b1-d65019395969" providerId="AD" clId="Web-{3362D124-B344-70B2-0F61-F25FE65F4857}" dt="2020-12-10T11:06:00.171" v="1181" actId="20577"/>
        <pc:sldMkLst>
          <pc:docMk/>
          <pc:sldMk cId="466947289" sldId="281"/>
        </pc:sldMkLst>
        <pc:spChg chg="mod">
          <ac:chgData name="Marta Pałka" userId="S::5502108u@skrzyszow.org::76e726d6-4246-4413-92b1-d65019395969" providerId="AD" clId="Web-{3362D124-B344-70B2-0F61-F25FE65F4857}" dt="2020-12-10T11:06:00.171" v="1181" actId="20577"/>
          <ac:spMkLst>
            <pc:docMk/>
            <pc:sldMk cId="466947289" sldId="281"/>
            <ac:spMk id="2" creationId="{58CF0DC8-86FD-42A0-ABCF-01AACB6C507D}"/>
          </ac:spMkLst>
        </pc:spChg>
        <pc:spChg chg="mod">
          <ac:chgData name="Marta Pałka" userId="S::5502108u@skrzyszow.org::76e726d6-4246-4413-92b1-d65019395969" providerId="AD" clId="Web-{3362D124-B344-70B2-0F61-F25FE65F4857}" dt="2020-12-10T11:05:32.609" v="1174" actId="20577"/>
          <ac:spMkLst>
            <pc:docMk/>
            <pc:sldMk cId="466947289" sldId="281"/>
            <ac:spMk id="4" creationId="{8FD7092C-AA79-4F86-AC2A-E9F72709DE13}"/>
          </ac:spMkLst>
        </pc:spChg>
      </pc:sldChg>
    </pc:docChg>
  </pc:docChgLst>
  <pc:docChgLst>
    <pc:chgData name="Paweł Klepek" userId="S::5502053u@skrzyszow.org::81b6997a-5e2a-4995-9167-998979aaa087" providerId="AD" clId="Web-{FD976F70-BA6C-4348-BF95-7BE6E20C3DAF}"/>
    <pc:docChg chg="modSld sldOrd">
      <pc:chgData name="Paweł Klepek" userId="S::5502053u@skrzyszow.org::81b6997a-5e2a-4995-9167-998979aaa087" providerId="AD" clId="Web-{FD976F70-BA6C-4348-BF95-7BE6E20C3DAF}" dt="2020-12-16T09:36:33.645" v="166" actId="20577"/>
      <pc:docMkLst>
        <pc:docMk/>
      </pc:docMkLst>
      <pc:sldChg chg="modSp">
        <pc:chgData name="Paweł Klepek" userId="S::5502053u@skrzyszow.org::81b6997a-5e2a-4995-9167-998979aaa087" providerId="AD" clId="Web-{FD976F70-BA6C-4348-BF95-7BE6E20C3DAF}" dt="2020-12-16T09:36:33.598" v="160" actId="20577"/>
        <pc:sldMkLst>
          <pc:docMk/>
          <pc:sldMk cId="2236719211" sldId="271"/>
        </pc:sldMkLst>
        <pc:spChg chg="mod">
          <ac:chgData name="Paweł Klepek" userId="S::5502053u@skrzyszow.org::81b6997a-5e2a-4995-9167-998979aaa087" providerId="AD" clId="Web-{FD976F70-BA6C-4348-BF95-7BE6E20C3DAF}" dt="2020-12-16T09:36:33.598" v="160" actId="20577"/>
          <ac:spMkLst>
            <pc:docMk/>
            <pc:sldMk cId="2236719211" sldId="271"/>
            <ac:spMk id="4" creationId="{A254F3F0-FCBA-4163-9104-7B47E91973C9}"/>
          </ac:spMkLst>
        </pc:spChg>
      </pc:sldChg>
      <pc:sldChg chg="modSp ord">
        <pc:chgData name="Paweł Klepek" userId="S::5502053u@skrzyszow.org::81b6997a-5e2a-4995-9167-998979aaa087" providerId="AD" clId="Web-{FD976F70-BA6C-4348-BF95-7BE6E20C3DAF}" dt="2020-12-16T09:36:33.645" v="166" actId="20577"/>
        <pc:sldMkLst>
          <pc:docMk/>
          <pc:sldMk cId="564449665" sldId="273"/>
        </pc:sldMkLst>
        <pc:graphicFrameChg chg="mod modGraphic">
          <ac:chgData name="Paweł Klepek" userId="S::5502053u@skrzyszow.org::81b6997a-5e2a-4995-9167-998979aaa087" providerId="AD" clId="Web-{FD976F70-BA6C-4348-BF95-7BE6E20C3DAF}" dt="2020-12-16T09:36:33.645" v="166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</pc:sldChg>
      <pc:sldChg chg="modSp">
        <pc:chgData name="Paweł Klepek" userId="S::5502053u@skrzyszow.org::81b6997a-5e2a-4995-9167-998979aaa087" providerId="AD" clId="Web-{FD976F70-BA6C-4348-BF95-7BE6E20C3DAF}" dt="2020-12-16T09:36:33.614" v="162" actId="20577"/>
        <pc:sldMkLst>
          <pc:docMk/>
          <pc:sldMk cId="4003180913" sldId="275"/>
        </pc:sldMkLst>
        <pc:spChg chg="mod">
          <ac:chgData name="Paweł Klepek" userId="S::5502053u@skrzyszow.org::81b6997a-5e2a-4995-9167-998979aaa087" providerId="AD" clId="Web-{FD976F70-BA6C-4348-BF95-7BE6E20C3DAF}" dt="2020-12-16T09:36:33.614" v="162" actId="20577"/>
          <ac:spMkLst>
            <pc:docMk/>
            <pc:sldMk cId="4003180913" sldId="275"/>
            <ac:spMk id="4" creationId="{237BA400-3799-4F59-B838-E08C31AA5844}"/>
          </ac:spMkLst>
        </pc:spChg>
      </pc:sldChg>
      <pc:sldChg chg="modSp">
        <pc:chgData name="Paweł Klepek" userId="S::5502053u@skrzyszow.org::81b6997a-5e2a-4995-9167-998979aaa087" providerId="AD" clId="Web-{FD976F70-BA6C-4348-BF95-7BE6E20C3DAF}" dt="2020-12-16T09:36:33.614" v="164" actId="20577"/>
        <pc:sldMkLst>
          <pc:docMk/>
          <pc:sldMk cId="4222735139" sldId="279"/>
        </pc:sldMkLst>
        <pc:spChg chg="mod">
          <ac:chgData name="Paweł Klepek" userId="S::5502053u@skrzyszow.org::81b6997a-5e2a-4995-9167-998979aaa087" providerId="AD" clId="Web-{FD976F70-BA6C-4348-BF95-7BE6E20C3DAF}" dt="2020-12-16T09:36:33.614" v="164" actId="20577"/>
          <ac:spMkLst>
            <pc:docMk/>
            <pc:sldMk cId="4222735139" sldId="279"/>
            <ac:spMk id="4" creationId="{2467E624-FDAE-4EAE-9405-6EABABD63F64}"/>
          </ac:spMkLst>
        </pc:spChg>
      </pc:sldChg>
      <pc:sldChg chg="modSp">
        <pc:chgData name="Paweł Klepek" userId="S::5502053u@skrzyszow.org::81b6997a-5e2a-4995-9167-998979aaa087" providerId="AD" clId="Web-{FD976F70-BA6C-4348-BF95-7BE6E20C3DAF}" dt="2020-12-16T07:39:29.580" v="8" actId="20577"/>
        <pc:sldMkLst>
          <pc:docMk/>
          <pc:sldMk cId="466947289" sldId="281"/>
        </pc:sldMkLst>
        <pc:spChg chg="mod">
          <ac:chgData name="Paweł Klepek" userId="S::5502053u@skrzyszow.org::81b6997a-5e2a-4995-9167-998979aaa087" providerId="AD" clId="Web-{FD976F70-BA6C-4348-BF95-7BE6E20C3DAF}" dt="2020-12-16T07:39:29.580" v="8" actId="20577"/>
          <ac:spMkLst>
            <pc:docMk/>
            <pc:sldMk cId="466947289" sldId="281"/>
            <ac:spMk id="4" creationId="{8FD7092C-AA79-4F86-AC2A-E9F72709DE13}"/>
          </ac:spMkLst>
        </pc:spChg>
      </pc:sldChg>
    </pc:docChg>
  </pc:docChgLst>
  <pc:docChgLst>
    <pc:chgData name="Paweł Klepek" userId="S::5502053u@skrzyszow.org::81b6997a-5e2a-4995-9167-998979aaa087" providerId="AD" clId="Web-{8FA92B82-4D6F-4A3B-BA74-2E8C20D2BB9C}"/>
    <pc:docChg chg="delSld modSld">
      <pc:chgData name="Paweł Klepek" userId="S::5502053u@skrzyszow.org::81b6997a-5e2a-4995-9167-998979aaa087" providerId="AD" clId="Web-{8FA92B82-4D6F-4A3B-BA74-2E8C20D2BB9C}" dt="2020-12-08T11:40:55.709" v="80"/>
      <pc:docMkLst>
        <pc:docMk/>
      </pc:docMkLst>
      <pc:sldChg chg="modSp">
        <pc:chgData name="Paweł Klepek" userId="S::5502053u@skrzyszow.org::81b6997a-5e2a-4995-9167-998979aaa087" providerId="AD" clId="Web-{8FA92B82-4D6F-4A3B-BA74-2E8C20D2BB9C}" dt="2020-12-08T11:36:58.832" v="77" actId="20577"/>
        <pc:sldMkLst>
          <pc:docMk/>
          <pc:sldMk cId="4039738214" sldId="260"/>
        </pc:sldMkLst>
        <pc:spChg chg="mod">
          <ac:chgData name="Paweł Klepek" userId="S::5502053u@skrzyszow.org::81b6997a-5e2a-4995-9167-998979aaa087" providerId="AD" clId="Web-{8FA92B82-4D6F-4A3B-BA74-2E8C20D2BB9C}" dt="2020-12-08T11:36:58.832" v="77" actId="20577"/>
          <ac:spMkLst>
            <pc:docMk/>
            <pc:sldMk cId="4039738214" sldId="260"/>
            <ac:spMk id="2" creationId="{C4C6A145-0560-4E85-A249-77330E6E50CF}"/>
          </ac:spMkLst>
        </pc:spChg>
      </pc:sldChg>
      <pc:sldChg chg="addSp delSp modSp mod setBg setClrOvrMap">
        <pc:chgData name="Paweł Klepek" userId="S::5502053u@skrzyszow.org::81b6997a-5e2a-4995-9167-998979aaa087" providerId="AD" clId="Web-{8FA92B82-4D6F-4A3B-BA74-2E8C20D2BB9C}" dt="2020-12-08T11:40:55.709" v="80"/>
        <pc:sldMkLst>
          <pc:docMk/>
          <pc:sldMk cId="1277047497" sldId="261"/>
        </pc:sldMkLst>
        <pc:spChg chg="mod">
          <ac:chgData name="Paweł Klepek" userId="S::5502053u@skrzyszow.org::81b6997a-5e2a-4995-9167-998979aaa087" providerId="AD" clId="Web-{8FA92B82-4D6F-4A3B-BA74-2E8C20D2BB9C}" dt="2020-12-08T11:40:55.709" v="80"/>
          <ac:spMkLst>
            <pc:docMk/>
            <pc:sldMk cId="1277047497" sldId="261"/>
            <ac:spMk id="2" creationId="{31EC1115-EAF6-4815-98B9-0068CA9CBD67}"/>
          </ac:spMkLst>
        </pc:spChg>
        <pc:spChg chg="del">
          <ac:chgData name="Paweł Klepek" userId="S::5502053u@skrzyszow.org::81b6997a-5e2a-4995-9167-998979aaa087" providerId="AD" clId="Web-{8FA92B82-4D6F-4A3B-BA74-2E8C20D2BB9C}" dt="2020-12-08T11:40:55.709" v="80"/>
          <ac:spMkLst>
            <pc:docMk/>
            <pc:sldMk cId="1277047497" sldId="261"/>
            <ac:spMk id="26" creationId="{E49CC64F-7275-4E33-961B-0C5CDC439875}"/>
          </ac:spMkLst>
        </pc:spChg>
        <pc:spChg chg="add">
          <ac:chgData name="Paweł Klepek" userId="S::5502053u@skrzyszow.org::81b6997a-5e2a-4995-9167-998979aaa087" providerId="AD" clId="Web-{8FA92B82-4D6F-4A3B-BA74-2E8C20D2BB9C}" dt="2020-12-08T11:40:55.709" v="80"/>
          <ac:spMkLst>
            <pc:docMk/>
            <pc:sldMk cId="1277047497" sldId="261"/>
            <ac:spMk id="28" creationId="{0BC9EFE1-D8CB-4668-9980-DB108327A794}"/>
          </ac:spMkLst>
        </pc:spChg>
        <pc:spChg chg="add">
          <ac:chgData name="Paweł Klepek" userId="S::5502053u@skrzyszow.org::81b6997a-5e2a-4995-9167-998979aaa087" providerId="AD" clId="Web-{8FA92B82-4D6F-4A3B-BA74-2E8C20D2BB9C}" dt="2020-12-08T11:40:55.709" v="80"/>
          <ac:spMkLst>
            <pc:docMk/>
            <pc:sldMk cId="1277047497" sldId="261"/>
            <ac:spMk id="32" creationId="{77DA6D33-2D62-458C-BF5D-DBF612FD557E}"/>
          </ac:spMkLst>
        </pc:spChg>
        <pc:picChg chg="mod">
          <ac:chgData name="Paweł Klepek" userId="S::5502053u@skrzyszow.org::81b6997a-5e2a-4995-9167-998979aaa087" providerId="AD" clId="Web-{8FA92B82-4D6F-4A3B-BA74-2E8C20D2BB9C}" dt="2020-12-08T11:40:55.709" v="80"/>
          <ac:picMkLst>
            <pc:docMk/>
            <pc:sldMk cId="1277047497" sldId="261"/>
            <ac:picMk id="21" creationId="{8CE098A9-5FDE-49BA-8204-96230D8FFBDA}"/>
          </ac:picMkLst>
        </pc:picChg>
        <pc:picChg chg="add">
          <ac:chgData name="Paweł Klepek" userId="S::5502053u@skrzyszow.org::81b6997a-5e2a-4995-9167-998979aaa087" providerId="AD" clId="Web-{8FA92B82-4D6F-4A3B-BA74-2E8C20D2BB9C}" dt="2020-12-08T11:40:55.709" v="80"/>
          <ac:picMkLst>
            <pc:docMk/>
            <pc:sldMk cId="1277047497" sldId="261"/>
            <ac:picMk id="30" creationId="{7CBAE1BD-B8E4-4029-8AA2-C77E4FED9864}"/>
          </ac:picMkLst>
        </pc:picChg>
      </pc:sldChg>
      <pc:sldChg chg="addSp delSp modSp">
        <pc:chgData name="Paweł Klepek" userId="S::5502053u@skrzyszow.org::81b6997a-5e2a-4995-9167-998979aaa087" providerId="AD" clId="Web-{8FA92B82-4D6F-4A3B-BA74-2E8C20D2BB9C}" dt="2020-12-08T11:33:07.033" v="12"/>
        <pc:sldMkLst>
          <pc:docMk/>
          <pc:sldMk cId="2066160850" sldId="266"/>
        </pc:sldMkLst>
        <pc:spChg chg="mod ord">
          <ac:chgData name="Paweł Klepek" userId="S::5502053u@skrzyszow.org::81b6997a-5e2a-4995-9167-998979aaa087" providerId="AD" clId="Web-{8FA92B82-4D6F-4A3B-BA74-2E8C20D2BB9C}" dt="2020-12-08T11:33:07.017" v="11"/>
          <ac:spMkLst>
            <pc:docMk/>
            <pc:sldMk cId="2066160850" sldId="266"/>
            <ac:spMk id="2" creationId="{92066F2B-AEA1-4BEE-92FE-3F7626B0C72E}"/>
          </ac:spMkLst>
        </pc:spChg>
        <pc:spChg chg="add del">
          <ac:chgData name="Paweł Klepek" userId="S::5502053u@skrzyszow.org::81b6997a-5e2a-4995-9167-998979aaa087" providerId="AD" clId="Web-{8FA92B82-4D6F-4A3B-BA74-2E8C20D2BB9C}" dt="2020-12-08T11:33:07.033" v="12"/>
          <ac:spMkLst>
            <pc:docMk/>
            <pc:sldMk cId="2066160850" sldId="266"/>
            <ac:spMk id="7" creationId="{77DA6D33-2D62-458C-BF5D-DBF612FD557E}"/>
          </ac:spMkLst>
        </pc:spChg>
        <pc:spChg chg="add del">
          <ac:chgData name="Paweł Klepek" userId="S::5502053u@skrzyszow.org::81b6997a-5e2a-4995-9167-998979aaa087" providerId="AD" clId="Web-{8FA92B82-4D6F-4A3B-BA74-2E8C20D2BB9C}" dt="2020-12-08T11:33:07.033" v="12"/>
          <ac:spMkLst>
            <pc:docMk/>
            <pc:sldMk cId="2066160850" sldId="266"/>
            <ac:spMk id="8" creationId="{0BC9EFE1-D8CB-4668-9980-DB108327A794}"/>
          </ac:spMkLst>
        </pc:spChg>
        <pc:spChg chg="add">
          <ac:chgData name="Paweł Klepek" userId="S::5502053u@skrzyszow.org::81b6997a-5e2a-4995-9167-998979aaa087" providerId="AD" clId="Web-{8FA92B82-4D6F-4A3B-BA74-2E8C20D2BB9C}" dt="2020-12-08T11:33:07.033" v="12"/>
          <ac:spMkLst>
            <pc:docMk/>
            <pc:sldMk cId="2066160850" sldId="266"/>
            <ac:spMk id="11" creationId="{0BC9EFE1-D8CB-4668-9980-DB108327A794}"/>
          </ac:spMkLst>
        </pc:spChg>
        <pc:spChg chg="add del">
          <ac:chgData name="Paweł Klepek" userId="S::5502053u@skrzyszow.org::81b6997a-5e2a-4995-9167-998979aaa087" providerId="AD" clId="Web-{8FA92B82-4D6F-4A3B-BA74-2E8C20D2BB9C}" dt="2020-12-08T11:33:07.017" v="11"/>
          <ac:spMkLst>
            <pc:docMk/>
            <pc:sldMk cId="2066160850" sldId="266"/>
            <ac:spMk id="13" creationId="{E91DC736-0EF8-4F87-9146-EBF1D2EE4D3D}"/>
          </ac:spMkLst>
        </pc:spChg>
        <pc:spChg chg="add del">
          <ac:chgData name="Paweł Klepek" userId="S::5502053u@skrzyszow.org::81b6997a-5e2a-4995-9167-998979aaa087" providerId="AD" clId="Web-{8FA92B82-4D6F-4A3B-BA74-2E8C20D2BB9C}" dt="2020-12-08T11:33:07.017" v="11"/>
          <ac:spMkLst>
            <pc:docMk/>
            <pc:sldMk cId="2066160850" sldId="266"/>
            <ac:spMk id="15" creationId="{097CD68E-23E3-4007-8847-CD0944C4F7BE}"/>
          </ac:spMkLst>
        </pc:spChg>
        <pc:spChg chg="add del">
          <ac:chgData name="Paweł Klepek" userId="S::5502053u@skrzyszow.org::81b6997a-5e2a-4995-9167-998979aaa087" providerId="AD" clId="Web-{8FA92B82-4D6F-4A3B-BA74-2E8C20D2BB9C}" dt="2020-12-08T11:33:07.017" v="11"/>
          <ac:spMkLst>
            <pc:docMk/>
            <pc:sldMk cId="2066160850" sldId="266"/>
            <ac:spMk id="17" creationId="{AF2F604E-43BE-4DC3-B983-E071523364F8}"/>
          </ac:spMkLst>
        </pc:spChg>
        <pc:spChg chg="add del">
          <ac:chgData name="Paweł Klepek" userId="S::5502053u@skrzyszow.org::81b6997a-5e2a-4995-9167-998979aaa087" providerId="AD" clId="Web-{8FA92B82-4D6F-4A3B-BA74-2E8C20D2BB9C}" dt="2020-12-08T11:33:07.017" v="11"/>
          <ac:spMkLst>
            <pc:docMk/>
            <pc:sldMk cId="2066160850" sldId="266"/>
            <ac:spMk id="19" creationId="{08C9B587-E65E-4B52-B37C-ABEBB6E87928}"/>
          </ac:spMkLst>
        </pc:spChg>
        <pc:spChg chg="add">
          <ac:chgData name="Paweł Klepek" userId="S::5502053u@skrzyszow.org::81b6997a-5e2a-4995-9167-998979aaa087" providerId="AD" clId="Web-{8FA92B82-4D6F-4A3B-BA74-2E8C20D2BB9C}" dt="2020-12-08T11:33:07.033" v="12"/>
          <ac:spMkLst>
            <pc:docMk/>
            <pc:sldMk cId="2066160850" sldId="266"/>
            <ac:spMk id="21" creationId="{77DA6D33-2D62-458C-BF5D-DBF612FD557E}"/>
          </ac:spMkLst>
        </pc:spChg>
        <pc:picChg chg="mod">
          <ac:chgData name="Paweł Klepek" userId="S::5502053u@skrzyszow.org::81b6997a-5e2a-4995-9167-998979aaa087" providerId="AD" clId="Web-{8FA92B82-4D6F-4A3B-BA74-2E8C20D2BB9C}" dt="2020-12-08T11:33:07.017" v="11"/>
          <ac:picMkLst>
            <pc:docMk/>
            <pc:sldMk cId="2066160850" sldId="266"/>
            <ac:picMk id="3" creationId="{BE4C0B2E-C6DA-405B-9DC7-D932B2B3E334}"/>
          </ac:picMkLst>
        </pc:picChg>
        <pc:picChg chg="add del">
          <ac:chgData name="Paweł Klepek" userId="S::5502053u@skrzyszow.org::81b6997a-5e2a-4995-9167-998979aaa087" providerId="AD" clId="Web-{8FA92B82-4D6F-4A3B-BA74-2E8C20D2BB9C}" dt="2020-12-08T11:33:07.033" v="12"/>
          <ac:picMkLst>
            <pc:docMk/>
            <pc:sldMk cId="2066160850" sldId="266"/>
            <ac:picMk id="5" creationId="{7CBAE1BD-B8E4-4029-8AA2-C77E4FED9864}"/>
          </ac:picMkLst>
        </pc:picChg>
        <pc:picChg chg="add">
          <ac:chgData name="Paweł Klepek" userId="S::5502053u@skrzyszow.org::81b6997a-5e2a-4995-9167-998979aaa087" providerId="AD" clId="Web-{8FA92B82-4D6F-4A3B-BA74-2E8C20D2BB9C}" dt="2020-12-08T11:33:07.033" v="12"/>
          <ac:picMkLst>
            <pc:docMk/>
            <pc:sldMk cId="2066160850" sldId="266"/>
            <ac:picMk id="20" creationId="{7CBAE1BD-B8E4-4029-8AA2-C77E4FED9864}"/>
          </ac:picMkLst>
        </pc:picChg>
      </pc:sldChg>
      <pc:sldChg chg="modSp">
        <pc:chgData name="Paweł Klepek" userId="S::5502053u@skrzyszow.org::81b6997a-5e2a-4995-9167-998979aaa087" providerId="AD" clId="Web-{8FA92B82-4D6F-4A3B-BA74-2E8C20D2BB9C}" dt="2020-12-08T11:35:36.237" v="53" actId="20577"/>
        <pc:sldMkLst>
          <pc:docMk/>
          <pc:sldMk cId="2566908922" sldId="268"/>
        </pc:sldMkLst>
        <pc:spChg chg="mod">
          <ac:chgData name="Paweł Klepek" userId="S::5502053u@skrzyszow.org::81b6997a-5e2a-4995-9167-998979aaa087" providerId="AD" clId="Web-{8FA92B82-4D6F-4A3B-BA74-2E8C20D2BB9C}" dt="2020-12-08T11:35:36.237" v="53" actId="20577"/>
          <ac:spMkLst>
            <pc:docMk/>
            <pc:sldMk cId="2566908922" sldId="268"/>
            <ac:spMk id="2" creationId="{73EB2B4C-7B91-4FC2-9477-508E3E2AC261}"/>
          </ac:spMkLst>
        </pc:spChg>
      </pc:sldChg>
      <pc:sldChg chg="del">
        <pc:chgData name="Paweł Klepek" userId="S::5502053u@skrzyszow.org::81b6997a-5e2a-4995-9167-998979aaa087" providerId="AD" clId="Web-{8FA92B82-4D6F-4A3B-BA74-2E8C20D2BB9C}" dt="2020-12-08T11:40:28.146" v="79"/>
        <pc:sldMkLst>
          <pc:docMk/>
          <pc:sldMk cId="1538287164" sldId="270"/>
        </pc:sldMkLst>
      </pc:sldChg>
      <pc:sldChg chg="modSp">
        <pc:chgData name="Paweł Klepek" userId="S::5502053u@skrzyszow.org::81b6997a-5e2a-4995-9167-998979aaa087" providerId="AD" clId="Web-{8FA92B82-4D6F-4A3B-BA74-2E8C20D2BB9C}" dt="2020-12-08T11:35:14.925" v="35" actId="20577"/>
        <pc:sldMkLst>
          <pc:docMk/>
          <pc:sldMk cId="2236719211" sldId="271"/>
        </pc:sldMkLst>
        <pc:spChg chg="mod">
          <ac:chgData name="Paweł Klepek" userId="S::5502053u@skrzyszow.org::81b6997a-5e2a-4995-9167-998979aaa087" providerId="AD" clId="Web-{8FA92B82-4D6F-4A3B-BA74-2E8C20D2BB9C}" dt="2020-12-08T11:35:14.925" v="35" actId="20577"/>
          <ac:spMkLst>
            <pc:docMk/>
            <pc:sldMk cId="2236719211" sldId="271"/>
            <ac:spMk id="2" creationId="{3A45B790-CB0E-449B-A1AE-6F28466BB502}"/>
          </ac:spMkLst>
        </pc:spChg>
      </pc:sldChg>
      <pc:sldChg chg="modSp">
        <pc:chgData name="Paweł Klepek" userId="S::5502053u@skrzyszow.org::81b6997a-5e2a-4995-9167-998979aaa087" providerId="AD" clId="Web-{8FA92B82-4D6F-4A3B-BA74-2E8C20D2BB9C}" dt="2020-12-08T11:30:43.766" v="8" actId="1076"/>
        <pc:sldMkLst>
          <pc:docMk/>
          <pc:sldMk cId="564449665" sldId="273"/>
        </pc:sldMkLst>
        <pc:graphicFrameChg chg="modGraphic">
          <ac:chgData name="Paweł Klepek" userId="S::5502053u@skrzyszow.org::81b6997a-5e2a-4995-9167-998979aaa087" providerId="AD" clId="Web-{8FA92B82-4D6F-4A3B-BA74-2E8C20D2BB9C}" dt="2020-12-08T11:30:42.922" v="7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  <pc:picChg chg="mod">
          <ac:chgData name="Paweł Klepek" userId="S::5502053u@skrzyszow.org::81b6997a-5e2a-4995-9167-998979aaa087" providerId="AD" clId="Web-{8FA92B82-4D6F-4A3B-BA74-2E8C20D2BB9C}" dt="2020-12-08T11:30:43.766" v="8" actId="1076"/>
          <ac:picMkLst>
            <pc:docMk/>
            <pc:sldMk cId="564449665" sldId="273"/>
            <ac:picMk id="14" creationId="{EA932AB2-ACFF-4EA5-A5EA-94066C7EC7D1}"/>
          </ac:picMkLst>
        </pc:picChg>
      </pc:sldChg>
      <pc:sldChg chg="del">
        <pc:chgData name="Paweł Klepek" userId="S::5502053u@skrzyszow.org::81b6997a-5e2a-4995-9167-998979aaa087" providerId="AD" clId="Web-{8FA92B82-4D6F-4A3B-BA74-2E8C20D2BB9C}" dt="2020-12-08T11:31:34.470" v="9"/>
        <pc:sldMkLst>
          <pc:docMk/>
          <pc:sldMk cId="1184622357" sldId="275"/>
        </pc:sldMkLst>
      </pc:sldChg>
    </pc:docChg>
  </pc:docChgLst>
  <pc:docChgLst>
    <pc:chgData name="Wiktor Wala" userId="S::5502158u@skrzyszow.org::cf5d9518-6bdd-4cfb-8442-044602e74e9d" providerId="AD" clId="Web-{D6EE69F7-C0F2-5891-C1B6-91218DCEA070}"/>
    <pc:docChg chg="addSld modSld sldOrd">
      <pc:chgData name="Wiktor Wala" userId="S::5502158u@skrzyszow.org::cf5d9518-6bdd-4cfb-8442-044602e74e9d" providerId="AD" clId="Web-{D6EE69F7-C0F2-5891-C1B6-91218DCEA070}" dt="2020-12-09T08:47:30.180" v="375"/>
      <pc:docMkLst>
        <pc:docMk/>
      </pc:docMkLst>
      <pc:sldChg chg="addSp delSp modSp">
        <pc:chgData name="Wiktor Wala" userId="S::5502158u@skrzyszow.org::cf5d9518-6bdd-4cfb-8442-044602e74e9d" providerId="AD" clId="Web-{D6EE69F7-C0F2-5891-C1B6-91218DCEA070}" dt="2020-12-09T08:45:20.912" v="336" actId="20577"/>
        <pc:sldMkLst>
          <pc:docMk/>
          <pc:sldMk cId="1592761997" sldId="267"/>
        </pc:sldMkLst>
        <pc:spChg chg="mod">
          <ac:chgData name="Wiktor Wala" userId="S::5502158u@skrzyszow.org::cf5d9518-6bdd-4cfb-8442-044602e74e9d" providerId="AD" clId="Web-{D6EE69F7-C0F2-5891-C1B6-91218DCEA070}" dt="2020-12-09T08:45:20.912" v="336" actId="20577"/>
          <ac:spMkLst>
            <pc:docMk/>
            <pc:sldMk cId="1592761997" sldId="267"/>
            <ac:spMk id="2" creationId="{7D4ECCC5-08A1-4E0D-A9E1-44B352E34A1F}"/>
          </ac:spMkLst>
        </pc:spChg>
        <pc:spChg chg="del">
          <ac:chgData name="Wiktor Wala" userId="S::5502158u@skrzyszow.org::cf5d9518-6bdd-4cfb-8442-044602e74e9d" providerId="AD" clId="Web-{D6EE69F7-C0F2-5891-C1B6-91218DCEA070}" dt="2020-12-09T08:45:06.818" v="319"/>
          <ac:spMkLst>
            <pc:docMk/>
            <pc:sldMk cId="1592761997" sldId="267"/>
            <ac:spMk id="11" creationId="{87CC2527-562A-4F69-B487-4371E5B243E7}"/>
          </ac:spMkLst>
        </pc:spChg>
        <pc:spChg chg="add">
          <ac:chgData name="Wiktor Wala" userId="S::5502158u@skrzyszow.org::cf5d9518-6bdd-4cfb-8442-044602e74e9d" providerId="AD" clId="Web-{D6EE69F7-C0F2-5891-C1B6-91218DCEA070}" dt="2020-12-09T08:45:06.818" v="319"/>
          <ac:spMkLst>
            <pc:docMk/>
            <pc:sldMk cId="1592761997" sldId="267"/>
            <ac:spMk id="15" creationId="{55666830-9A19-4E01-8505-D6C7F9AC5665}"/>
          </ac:spMkLst>
        </pc:spChg>
        <pc:spChg chg="add">
          <ac:chgData name="Wiktor Wala" userId="S::5502158u@skrzyszow.org::cf5d9518-6bdd-4cfb-8442-044602e74e9d" providerId="AD" clId="Web-{D6EE69F7-C0F2-5891-C1B6-91218DCEA070}" dt="2020-12-09T08:45:06.818" v="319"/>
          <ac:spMkLst>
            <pc:docMk/>
            <pc:sldMk cId="1592761997" sldId="267"/>
            <ac:spMk id="20" creationId="{AE9FC877-7FB6-4D22-9988-35420644E202}"/>
          </ac:spMkLst>
        </pc:spChg>
        <pc:spChg chg="add">
          <ac:chgData name="Wiktor Wala" userId="S::5502158u@skrzyszow.org::cf5d9518-6bdd-4cfb-8442-044602e74e9d" providerId="AD" clId="Web-{D6EE69F7-C0F2-5891-C1B6-91218DCEA070}" dt="2020-12-09T08:45:06.818" v="319"/>
          <ac:spMkLst>
            <pc:docMk/>
            <pc:sldMk cId="1592761997" sldId="267"/>
            <ac:spMk id="22" creationId="{E41809D1-F12E-46BB-B804-5F209D325E8B}"/>
          </ac:spMkLst>
        </pc:spChg>
        <pc:spChg chg="add">
          <ac:chgData name="Wiktor Wala" userId="S::5502158u@skrzyszow.org::cf5d9518-6bdd-4cfb-8442-044602e74e9d" providerId="AD" clId="Web-{D6EE69F7-C0F2-5891-C1B6-91218DCEA070}" dt="2020-12-09T08:45:06.818" v="319"/>
          <ac:spMkLst>
            <pc:docMk/>
            <pc:sldMk cId="1592761997" sldId="267"/>
            <ac:spMk id="24" creationId="{AF2F604E-43BE-4DC3-B983-E071523364F8}"/>
          </ac:spMkLst>
        </pc:spChg>
        <pc:spChg chg="add">
          <ac:chgData name="Wiktor Wala" userId="S::5502158u@skrzyszow.org::cf5d9518-6bdd-4cfb-8442-044602e74e9d" providerId="AD" clId="Web-{D6EE69F7-C0F2-5891-C1B6-91218DCEA070}" dt="2020-12-09T08:45:06.818" v="319"/>
          <ac:spMkLst>
            <pc:docMk/>
            <pc:sldMk cId="1592761997" sldId="267"/>
            <ac:spMk id="26" creationId="{08C9B587-E65E-4B52-B37C-ABEBB6E87928}"/>
          </ac:spMkLst>
        </pc:spChg>
        <pc:picChg chg="mod">
          <ac:chgData name="Wiktor Wala" userId="S::5502158u@skrzyszow.org::cf5d9518-6bdd-4cfb-8442-044602e74e9d" providerId="AD" clId="Web-{D6EE69F7-C0F2-5891-C1B6-91218DCEA070}" dt="2020-12-09T08:45:06.818" v="319"/>
          <ac:picMkLst>
            <pc:docMk/>
            <pc:sldMk cId="1592761997" sldId="267"/>
            <ac:picMk id="6" creationId="{E22BBB4B-8157-49FC-B0AF-0BD333A81B08}"/>
          </ac:picMkLst>
        </pc:picChg>
        <pc:cxnChg chg="del">
          <ac:chgData name="Wiktor Wala" userId="S::5502158u@skrzyszow.org::cf5d9518-6bdd-4cfb-8442-044602e74e9d" providerId="AD" clId="Web-{D6EE69F7-C0F2-5891-C1B6-91218DCEA070}" dt="2020-12-09T08:45:06.818" v="319"/>
          <ac:cxnSpMkLst>
            <pc:docMk/>
            <pc:sldMk cId="1592761997" sldId="267"/>
            <ac:cxnSpMk id="13" creationId="{BCDAEC91-5BCE-4B55-9CC0-43EF94CB734B}"/>
          </ac:cxnSpMkLst>
        </pc:cxnChg>
      </pc:sldChg>
      <pc:sldChg chg="modSp">
        <pc:chgData name="Wiktor Wala" userId="S::5502158u@skrzyszow.org::cf5d9518-6bdd-4cfb-8442-044602e74e9d" providerId="AD" clId="Web-{D6EE69F7-C0F2-5891-C1B6-91218DCEA070}" dt="2020-12-09T08:33:03.290" v="15" actId="20577"/>
        <pc:sldMkLst>
          <pc:docMk/>
          <pc:sldMk cId="564449665" sldId="273"/>
        </pc:sldMkLst>
        <pc:graphicFrameChg chg="modGraphic">
          <ac:chgData name="Wiktor Wala" userId="S::5502158u@skrzyszow.org::cf5d9518-6bdd-4cfb-8442-044602e74e9d" providerId="AD" clId="Web-{D6EE69F7-C0F2-5891-C1B6-91218DCEA070}" dt="2020-12-09T08:33:03.290" v="15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</pc:sldChg>
      <pc:sldChg chg="addSp delSp modSp">
        <pc:chgData name="Wiktor Wala" userId="S::5502158u@skrzyszow.org::cf5d9518-6bdd-4cfb-8442-044602e74e9d" providerId="AD" clId="Web-{D6EE69F7-C0F2-5891-C1B6-91218DCEA070}" dt="2020-12-09T08:39:53.828" v="184"/>
        <pc:sldMkLst>
          <pc:docMk/>
          <pc:sldMk cId="4153533235" sldId="274"/>
        </pc:sldMkLst>
        <pc:spChg chg="mod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2" creationId="{B2B20B27-1D99-4FA2-8F5F-69CE2F9E9C10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45" creationId="{23962611-DFD5-4092-AAFD-559E3DFCE2C9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7.110" v="177"/>
          <ac:spMkLst>
            <pc:docMk/>
            <pc:sldMk cId="4153533235" sldId="274"/>
            <ac:spMk id="49" creationId="{FB5B0058-AF13-4859-B429-4EDDE2A26F7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7.110" v="177"/>
          <ac:spMkLst>
            <pc:docMk/>
            <pc:sldMk cId="4153533235" sldId="274"/>
            <ac:spMk id="51" creationId="{81BD432D-FAB3-4B5D-BF27-4DA7C75B323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8.203" v="179"/>
          <ac:spMkLst>
            <pc:docMk/>
            <pc:sldMk cId="4153533235" sldId="274"/>
            <ac:spMk id="57" creationId="{8F9CBE3F-79A8-4F8F-88D9-DAD03D0D281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8.203" v="179"/>
          <ac:spMkLst>
            <pc:docMk/>
            <pc:sldMk cId="4153533235" sldId="274"/>
            <ac:spMk id="59" creationId="{508BEF50-7B1E-49A4-BC19-5F4F1D755E64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8.203" v="179"/>
          <ac:spMkLst>
            <pc:docMk/>
            <pc:sldMk cId="4153533235" sldId="274"/>
            <ac:spMk id="60" creationId="{C39ADB8F-D187-49D7-BDCF-C1B6DC72706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8.203" v="179"/>
          <ac:spMkLst>
            <pc:docMk/>
            <pc:sldMk cId="4153533235" sldId="274"/>
            <ac:spMk id="61" creationId="{C5CB530E-515E-412C-9DF1-5F8FFBD6F383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8.203" v="179"/>
          <ac:spMkLst>
            <pc:docMk/>
            <pc:sldMk cId="4153533235" sldId="274"/>
            <ac:spMk id="62" creationId="{712D4376-A578-4FF1-94FC-245E7A6A489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8.203" v="179"/>
          <ac:spMkLst>
            <pc:docMk/>
            <pc:sldMk cId="4153533235" sldId="274"/>
            <ac:spMk id="63" creationId="{AEA7509D-F04F-40CB-A0B3-EEF16499CC9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38.203" v="179"/>
          <ac:spMkLst>
            <pc:docMk/>
            <pc:sldMk cId="4153533235" sldId="274"/>
            <ac:spMk id="64" creationId="{3FBAD350-5664-4811-A208-657FB882D350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0.860" v="181"/>
          <ac:spMkLst>
            <pc:docMk/>
            <pc:sldMk cId="4153533235" sldId="274"/>
            <ac:spMk id="65" creationId="{1A3C89F8-0D2F-47FF-B903-151248265F47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0.860" v="181"/>
          <ac:spMkLst>
            <pc:docMk/>
            <pc:sldMk cId="4153533235" sldId="274"/>
            <ac:spMk id="67" creationId="{C5CB530E-515E-412C-9DF1-5F8FFBD6F383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0.860" v="181"/>
          <ac:spMkLst>
            <pc:docMk/>
            <pc:sldMk cId="4153533235" sldId="274"/>
            <ac:spMk id="68" creationId="{712D4376-A578-4FF1-94FC-245E7A6A489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0.860" v="181"/>
          <ac:spMkLst>
            <pc:docMk/>
            <pc:sldMk cId="4153533235" sldId="274"/>
            <ac:spMk id="69" creationId="{AEA7509D-F04F-40CB-A0B3-EEF16499CC9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0.860" v="181"/>
          <ac:spMkLst>
            <pc:docMk/>
            <pc:sldMk cId="4153533235" sldId="274"/>
            <ac:spMk id="71" creationId="{508BEF50-7B1E-49A4-BC19-5F4F1D755E64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0.860" v="181"/>
          <ac:spMkLst>
            <pc:docMk/>
            <pc:sldMk cId="4153533235" sldId="274"/>
            <ac:spMk id="72" creationId="{3FBAD350-5664-4811-A208-657FB882D350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0.860" v="181"/>
          <ac:spMkLst>
            <pc:docMk/>
            <pc:sldMk cId="4153533235" sldId="274"/>
            <ac:spMk id="73" creationId="{C39ADB8F-D187-49D7-BDCF-C1B6DC72706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3.813" v="183"/>
          <ac:spMkLst>
            <pc:docMk/>
            <pc:sldMk cId="4153533235" sldId="274"/>
            <ac:spMk id="74" creationId="{8F9CBE3F-79A8-4F8F-88D9-DAD03D0D281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3.813" v="183"/>
          <ac:spMkLst>
            <pc:docMk/>
            <pc:sldMk cId="4153533235" sldId="274"/>
            <ac:spMk id="75" creationId="{508BEF50-7B1E-49A4-BC19-5F4F1D755E64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3.813" v="183"/>
          <ac:spMkLst>
            <pc:docMk/>
            <pc:sldMk cId="4153533235" sldId="274"/>
            <ac:spMk id="76" creationId="{C5CB530E-515E-412C-9DF1-5F8FFBD6F383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3.813" v="183"/>
          <ac:spMkLst>
            <pc:docMk/>
            <pc:sldMk cId="4153533235" sldId="274"/>
            <ac:spMk id="77" creationId="{AEA7509D-F04F-40CB-A0B3-EEF16499CC9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3.813" v="183"/>
          <ac:spMkLst>
            <pc:docMk/>
            <pc:sldMk cId="4153533235" sldId="274"/>
            <ac:spMk id="78" creationId="{C39ADB8F-D187-49D7-BDCF-C1B6DC72706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3.813" v="183"/>
          <ac:spMkLst>
            <pc:docMk/>
            <pc:sldMk cId="4153533235" sldId="274"/>
            <ac:spMk id="79" creationId="{712D4376-A578-4FF1-94FC-245E7A6A489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53.813" v="183"/>
          <ac:spMkLst>
            <pc:docMk/>
            <pc:sldMk cId="4153533235" sldId="274"/>
            <ac:spMk id="80" creationId="{3FBAD350-5664-4811-A208-657FB882D350}"/>
          </ac:spMkLst>
        </pc:spChg>
        <pc:spChg chg="add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82" creationId="{1A3C89F8-0D2F-47FF-B903-151248265F47}"/>
          </ac:spMkLst>
        </pc:spChg>
        <pc:spChg chg="add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83" creationId="{C5CB530E-515E-412C-9DF1-5F8FFBD6F383}"/>
          </ac:spMkLst>
        </pc:spChg>
        <pc:spChg chg="add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84" creationId="{712D4376-A578-4FF1-94FC-245E7A6A489F}"/>
          </ac:spMkLst>
        </pc:spChg>
        <pc:spChg chg="add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85" creationId="{AEA7509D-F04F-40CB-A0B3-EEF16499CC9F}"/>
          </ac:spMkLst>
        </pc:spChg>
        <pc:spChg chg="add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87" creationId="{508BEF50-7B1E-49A4-BC19-5F4F1D755E64}"/>
          </ac:spMkLst>
        </pc:spChg>
        <pc:spChg chg="add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88" creationId="{3FBAD350-5664-4811-A208-657FB882D350}"/>
          </ac:spMkLst>
        </pc:spChg>
        <pc:spChg chg="add">
          <ac:chgData name="Wiktor Wala" userId="S::5502158u@skrzyszow.org::cf5d9518-6bdd-4cfb-8442-044602e74e9d" providerId="AD" clId="Web-{D6EE69F7-C0F2-5891-C1B6-91218DCEA070}" dt="2020-12-09T08:39:53.828" v="184"/>
          <ac:spMkLst>
            <pc:docMk/>
            <pc:sldMk cId="4153533235" sldId="274"/>
            <ac:spMk id="89" creationId="{C39ADB8F-D187-49D7-BDCF-C1B6DC727068}"/>
          </ac:spMkLst>
        </pc:spChg>
        <pc:picChg chg="add del">
          <ac:chgData name="Wiktor Wala" userId="S::5502158u@skrzyszow.org::cf5d9518-6bdd-4cfb-8442-044602e74e9d" providerId="AD" clId="Web-{D6EE69F7-C0F2-5891-C1B6-91218DCEA070}" dt="2020-12-09T08:39:53.828" v="184"/>
          <ac:picMkLst>
            <pc:docMk/>
            <pc:sldMk cId="4153533235" sldId="274"/>
            <ac:picMk id="47" creationId="{2270F1FA-0425-408F-9861-80BF5AFB276D}"/>
          </ac:picMkLst>
        </pc:picChg>
        <pc:cxnChg chg="add del">
          <ac:chgData name="Wiktor Wala" userId="S::5502158u@skrzyszow.org::cf5d9518-6bdd-4cfb-8442-044602e74e9d" providerId="AD" clId="Web-{D6EE69F7-C0F2-5891-C1B6-91218DCEA070}" dt="2020-12-09T08:39:37.110" v="177"/>
          <ac:cxnSpMkLst>
            <pc:docMk/>
            <pc:sldMk cId="4153533235" sldId="274"/>
            <ac:cxnSpMk id="53" creationId="{E6D6B450-4278-45B8-88C7-C061710E3C7E}"/>
          </ac:cxnSpMkLst>
        </pc:cxnChg>
        <pc:cxnChg chg="add del">
          <ac:chgData name="Wiktor Wala" userId="S::5502158u@skrzyszow.org::cf5d9518-6bdd-4cfb-8442-044602e74e9d" providerId="AD" clId="Web-{D6EE69F7-C0F2-5891-C1B6-91218DCEA070}" dt="2020-12-09T08:39:37.110" v="177"/>
          <ac:cxnSpMkLst>
            <pc:docMk/>
            <pc:sldMk cId="4153533235" sldId="274"/>
            <ac:cxnSpMk id="55" creationId="{74234A4C-A256-4139-A5F4-27078F0D6796}"/>
          </ac:cxnSpMkLst>
        </pc:cxnChg>
        <pc:cxnChg chg="add del">
          <ac:chgData name="Wiktor Wala" userId="S::5502158u@skrzyszow.org::cf5d9518-6bdd-4cfb-8442-044602e74e9d" providerId="AD" clId="Web-{D6EE69F7-C0F2-5891-C1B6-91218DCEA070}" dt="2020-12-09T08:39:38.203" v="179"/>
          <ac:cxnSpMkLst>
            <pc:docMk/>
            <pc:sldMk cId="4153533235" sldId="274"/>
            <ac:cxnSpMk id="66" creationId="{56020367-4FD5-4596-8E10-C5F095CD8DBF}"/>
          </ac:cxnSpMkLst>
        </pc:cxnChg>
        <pc:cxnChg chg="add del">
          <ac:chgData name="Wiktor Wala" userId="S::5502158u@skrzyszow.org::cf5d9518-6bdd-4cfb-8442-044602e74e9d" providerId="AD" clId="Web-{D6EE69F7-C0F2-5891-C1B6-91218DCEA070}" dt="2020-12-09T08:39:50.860" v="181"/>
          <ac:cxnSpMkLst>
            <pc:docMk/>
            <pc:sldMk cId="4153533235" sldId="274"/>
            <ac:cxnSpMk id="70" creationId="{56020367-4FD5-4596-8E10-C5F095CD8DBF}"/>
          </ac:cxnSpMkLst>
        </pc:cxnChg>
        <pc:cxnChg chg="add del">
          <ac:chgData name="Wiktor Wala" userId="S::5502158u@skrzyszow.org::cf5d9518-6bdd-4cfb-8442-044602e74e9d" providerId="AD" clId="Web-{D6EE69F7-C0F2-5891-C1B6-91218DCEA070}" dt="2020-12-09T08:39:53.813" v="183"/>
          <ac:cxnSpMkLst>
            <pc:docMk/>
            <pc:sldMk cId="4153533235" sldId="274"/>
            <ac:cxnSpMk id="81" creationId="{56020367-4FD5-4596-8E10-C5F095CD8DBF}"/>
          </ac:cxnSpMkLst>
        </pc:cxnChg>
        <pc:cxnChg chg="add">
          <ac:chgData name="Wiktor Wala" userId="S::5502158u@skrzyszow.org::cf5d9518-6bdd-4cfb-8442-044602e74e9d" providerId="AD" clId="Web-{D6EE69F7-C0F2-5891-C1B6-91218DCEA070}" dt="2020-12-09T08:39:53.828" v="184"/>
          <ac:cxnSpMkLst>
            <pc:docMk/>
            <pc:sldMk cId="4153533235" sldId="274"/>
            <ac:cxnSpMk id="86" creationId="{56020367-4FD5-4596-8E10-C5F095CD8DBF}"/>
          </ac:cxnSpMkLst>
        </pc:cxnChg>
      </pc:sldChg>
      <pc:sldChg chg="modSp">
        <pc:chgData name="Wiktor Wala" userId="S::5502158u@skrzyszow.org::cf5d9518-6bdd-4cfb-8442-044602e74e9d" providerId="AD" clId="Web-{D6EE69F7-C0F2-5891-C1B6-91218DCEA070}" dt="2020-12-09T08:33:25.260" v="16" actId="14100"/>
        <pc:sldMkLst>
          <pc:docMk/>
          <pc:sldMk cId="4003180913" sldId="275"/>
        </pc:sldMkLst>
        <pc:spChg chg="mod">
          <ac:chgData name="Wiktor Wala" userId="S::5502158u@skrzyszow.org::cf5d9518-6bdd-4cfb-8442-044602e74e9d" providerId="AD" clId="Web-{D6EE69F7-C0F2-5891-C1B6-91218DCEA070}" dt="2020-12-09T08:33:25.260" v="16" actId="14100"/>
          <ac:spMkLst>
            <pc:docMk/>
            <pc:sldMk cId="4003180913" sldId="275"/>
            <ac:spMk id="4" creationId="{237BA400-3799-4F59-B838-E08C31AA5844}"/>
          </ac:spMkLst>
        </pc:spChg>
      </pc:sldChg>
      <pc:sldChg chg="addSp delSp modSp new mod setBg setClrOvrMap">
        <pc:chgData name="Wiktor Wala" userId="S::5502158u@skrzyszow.org::cf5d9518-6bdd-4cfb-8442-044602e74e9d" providerId="AD" clId="Web-{D6EE69F7-C0F2-5891-C1B6-91218DCEA070}" dt="2020-12-09T08:36:45.794" v="86"/>
        <pc:sldMkLst>
          <pc:docMk/>
          <pc:sldMk cId="1358848429" sldId="276"/>
        </pc:sldMkLst>
        <pc:spChg chg="mod">
          <ac:chgData name="Wiktor Wala" userId="S::5502158u@skrzyszow.org::cf5d9518-6bdd-4cfb-8442-044602e74e9d" providerId="AD" clId="Web-{D6EE69F7-C0F2-5891-C1B6-91218DCEA070}" dt="2020-12-09T08:36:45.794" v="86"/>
          <ac:spMkLst>
            <pc:docMk/>
            <pc:sldMk cId="1358848429" sldId="276"/>
            <ac:spMk id="2" creationId="{51FB6603-D86E-48ED-B94A-159501731D08}"/>
          </ac:spMkLst>
        </pc:spChg>
        <pc:spChg chg="del">
          <ac:chgData name="Wiktor Wala" userId="S::5502158u@skrzyszow.org::cf5d9518-6bdd-4cfb-8442-044602e74e9d" providerId="AD" clId="Web-{D6EE69F7-C0F2-5891-C1B6-91218DCEA070}" dt="2020-12-09T08:34:45.917" v="84"/>
          <ac:spMkLst>
            <pc:docMk/>
            <pc:sldMk cId="1358848429" sldId="276"/>
            <ac:spMk id="3" creationId="{9C4500B7-65C2-419C-BC9E-3A0E5AC5D94E}"/>
          </ac:spMkLst>
        </pc:spChg>
        <pc:spChg chg="del">
          <ac:chgData name="Wiktor Wala" userId="S::5502158u@skrzyszow.org::cf5d9518-6bdd-4cfb-8442-044602e74e9d" providerId="AD" clId="Web-{D6EE69F7-C0F2-5891-C1B6-91218DCEA070}" dt="2020-12-09T08:34:45.917" v="84"/>
          <ac:spMkLst>
            <pc:docMk/>
            <pc:sldMk cId="1358848429" sldId="276"/>
            <ac:spMk id="4" creationId="{1FA576A8-585C-4715-84E7-057349AA4CD2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6:45.794" v="86"/>
          <ac:spMkLst>
            <pc:docMk/>
            <pc:sldMk cId="1358848429" sldId="276"/>
            <ac:spMk id="10" creationId="{C1DD1A8A-57D5-4A81-AD04-532B043C5611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6:45.794" v="86"/>
          <ac:spMkLst>
            <pc:docMk/>
            <pc:sldMk cId="1358848429" sldId="276"/>
            <ac:spMk id="12" creationId="{007891EC-4501-44ED-A8C8-B11B6DB767AB}"/>
          </ac:spMkLst>
        </pc:spChg>
        <pc:spChg chg="add">
          <ac:chgData name="Wiktor Wala" userId="S::5502158u@skrzyszow.org::cf5d9518-6bdd-4cfb-8442-044602e74e9d" providerId="AD" clId="Web-{D6EE69F7-C0F2-5891-C1B6-91218DCEA070}" dt="2020-12-09T08:36:45.794" v="86"/>
          <ac:spMkLst>
            <pc:docMk/>
            <pc:sldMk cId="1358848429" sldId="276"/>
            <ac:spMk id="17" creationId="{526E0BFB-CDF1-4990-8C11-AC849311E0A8}"/>
          </ac:spMkLst>
        </pc:spChg>
        <pc:spChg chg="add">
          <ac:chgData name="Wiktor Wala" userId="S::5502158u@skrzyszow.org::cf5d9518-6bdd-4cfb-8442-044602e74e9d" providerId="AD" clId="Web-{D6EE69F7-C0F2-5891-C1B6-91218DCEA070}" dt="2020-12-09T08:36:45.794" v="86"/>
          <ac:spMkLst>
            <pc:docMk/>
            <pc:sldMk cId="1358848429" sldId="276"/>
            <ac:spMk id="19" creationId="{6069A1F8-9BEB-4786-9694-FC48B2D75D21}"/>
          </ac:spMkLst>
        </pc:spChg>
        <pc:spChg chg="add">
          <ac:chgData name="Wiktor Wala" userId="S::5502158u@skrzyszow.org::cf5d9518-6bdd-4cfb-8442-044602e74e9d" providerId="AD" clId="Web-{D6EE69F7-C0F2-5891-C1B6-91218DCEA070}" dt="2020-12-09T08:36:45.794" v="86"/>
          <ac:spMkLst>
            <pc:docMk/>
            <pc:sldMk cId="1358848429" sldId="276"/>
            <ac:spMk id="21" creationId="{AF2F604E-43BE-4DC3-B983-E071523364F8}"/>
          </ac:spMkLst>
        </pc:spChg>
        <pc:spChg chg="add">
          <ac:chgData name="Wiktor Wala" userId="S::5502158u@skrzyszow.org::cf5d9518-6bdd-4cfb-8442-044602e74e9d" providerId="AD" clId="Web-{D6EE69F7-C0F2-5891-C1B6-91218DCEA070}" dt="2020-12-09T08:36:45.794" v="86"/>
          <ac:spMkLst>
            <pc:docMk/>
            <pc:sldMk cId="1358848429" sldId="276"/>
            <ac:spMk id="23" creationId="{08C9B587-E65E-4B52-B37C-ABEBB6E87928}"/>
          </ac:spMkLst>
        </pc:spChg>
        <pc:picChg chg="add mod">
          <ac:chgData name="Wiktor Wala" userId="S::5502158u@skrzyszow.org::cf5d9518-6bdd-4cfb-8442-044602e74e9d" providerId="AD" clId="Web-{D6EE69F7-C0F2-5891-C1B6-91218DCEA070}" dt="2020-12-09T08:36:45.794" v="86"/>
          <ac:picMkLst>
            <pc:docMk/>
            <pc:sldMk cId="1358848429" sldId="276"/>
            <ac:picMk id="6" creationId="{982319E9-A0D2-4924-9A2C-C26FD7DED353}"/>
          </ac:picMkLst>
        </pc:picChg>
      </pc:sldChg>
      <pc:sldChg chg="addSp delSp modSp new mod setBg setClrOvrMap">
        <pc:chgData name="Wiktor Wala" userId="S::5502158u@skrzyszow.org::cf5d9518-6bdd-4cfb-8442-044602e74e9d" providerId="AD" clId="Web-{D6EE69F7-C0F2-5891-C1B6-91218DCEA070}" dt="2020-12-09T08:39:12.218" v="174"/>
        <pc:sldMkLst>
          <pc:docMk/>
          <pc:sldMk cId="4294459951" sldId="277"/>
        </pc:sldMkLst>
        <pc:spChg chg="mod">
          <ac:chgData name="Wiktor Wala" userId="S::5502158u@skrzyszow.org::cf5d9518-6bdd-4cfb-8442-044602e74e9d" providerId="AD" clId="Web-{D6EE69F7-C0F2-5891-C1B6-91218DCEA070}" dt="2020-12-09T08:39:12.218" v="174"/>
          <ac:spMkLst>
            <pc:docMk/>
            <pc:sldMk cId="4294459951" sldId="277"/>
            <ac:spMk id="2" creationId="{82EA7FB0-9289-40DF-B014-1162F6FD4078}"/>
          </ac:spMkLst>
        </pc:spChg>
        <pc:spChg chg="del">
          <ac:chgData name="Wiktor Wala" userId="S::5502158u@skrzyszow.org::cf5d9518-6bdd-4cfb-8442-044602e74e9d" providerId="AD" clId="Web-{D6EE69F7-C0F2-5891-C1B6-91218DCEA070}" dt="2020-12-09T08:37:33.248" v="158"/>
          <ac:spMkLst>
            <pc:docMk/>
            <pc:sldMk cId="4294459951" sldId="277"/>
            <ac:spMk id="3" creationId="{32AAD0AD-14F0-4199-B881-36FAFE762526}"/>
          </ac:spMkLst>
        </pc:spChg>
        <pc:spChg chg="del">
          <ac:chgData name="Wiktor Wala" userId="S::5502158u@skrzyszow.org::cf5d9518-6bdd-4cfb-8442-044602e74e9d" providerId="AD" clId="Web-{D6EE69F7-C0F2-5891-C1B6-91218DCEA070}" dt="2020-12-09T08:37:33.248" v="158"/>
          <ac:spMkLst>
            <pc:docMk/>
            <pc:sldMk cId="4294459951" sldId="277"/>
            <ac:spMk id="4" creationId="{29FA9105-F2AD-4F3A-80D3-1308654C2D9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57.484" v="169"/>
          <ac:spMkLst>
            <pc:docMk/>
            <pc:sldMk cId="4294459951" sldId="277"/>
            <ac:spMk id="9" creationId="{16C5FA50-8D52-4617-AF91-5C7B1C8352F1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7.842" v="163"/>
          <ac:spMkLst>
            <pc:docMk/>
            <pc:sldMk cId="4294459951" sldId="277"/>
            <ac:spMk id="10" creationId="{C1DD1A8A-57D5-4A81-AD04-532B043C5611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57.484" v="169"/>
          <ac:spMkLst>
            <pc:docMk/>
            <pc:sldMk cId="4294459951" sldId="277"/>
            <ac:spMk id="11" creationId="{E223798C-12AD-4B0C-A50C-D676347D67C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7.842" v="163"/>
          <ac:spMkLst>
            <pc:docMk/>
            <pc:sldMk cId="4294459951" sldId="277"/>
            <ac:spMk id="12" creationId="{007891EC-4501-44ED-A8C8-B11B6DB767AB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02.125" v="171"/>
          <ac:spMkLst>
            <pc:docMk/>
            <pc:sldMk cId="4294459951" sldId="277"/>
            <ac:spMk id="13" creationId="{854DEE1C-7FD6-4FA0-A96A-BDF952F199AB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7.827" v="162"/>
          <ac:spMkLst>
            <pc:docMk/>
            <pc:sldMk cId="4294459951" sldId="277"/>
            <ac:spMk id="14" creationId="{E91DC736-0EF8-4F87-9146-EBF1D2EE4D3D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7.827" v="162"/>
          <ac:spMkLst>
            <pc:docMk/>
            <pc:sldMk cId="4294459951" sldId="277"/>
            <ac:spMk id="15" creationId="{097CD68E-23E3-4007-8847-CD0944C4F7BE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7.827" v="162"/>
          <ac:spMkLst>
            <pc:docMk/>
            <pc:sldMk cId="4294459951" sldId="277"/>
            <ac:spMk id="16" creationId="{AF2F604E-43BE-4DC3-B983-E071523364F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5.077" v="160"/>
          <ac:spMkLst>
            <pc:docMk/>
            <pc:sldMk cId="4294459951" sldId="277"/>
            <ac:spMk id="17" creationId="{526E0BFB-CDF1-4990-8C11-AC849311E0A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7.827" v="162"/>
          <ac:spMkLst>
            <pc:docMk/>
            <pc:sldMk cId="4294459951" sldId="277"/>
            <ac:spMk id="18" creationId="{08C9B587-E65E-4B52-B37C-ABEBB6E8792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5.077" v="160"/>
          <ac:spMkLst>
            <pc:docMk/>
            <pc:sldMk cId="4294459951" sldId="277"/>
            <ac:spMk id="19" creationId="{6069A1F8-9BEB-4786-9694-FC48B2D75D21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12.187" v="173"/>
          <ac:spMkLst>
            <pc:docMk/>
            <pc:sldMk cId="4294459951" sldId="277"/>
            <ac:spMk id="20" creationId="{EF666E30-6F0A-449A-BEC2-DF59127354D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5.077" v="160"/>
          <ac:spMkLst>
            <pc:docMk/>
            <pc:sldMk cId="4294459951" sldId="277"/>
            <ac:spMk id="21" creationId="{AF2F604E-43BE-4DC3-B983-E071523364F8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9:12.187" v="173"/>
          <ac:spMkLst>
            <pc:docMk/>
            <pc:sldMk cId="4294459951" sldId="277"/>
            <ac:spMk id="22" creationId="{CE3C5560-7A9C-489F-9148-18C5E1D0F0B2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38:05.077" v="160"/>
          <ac:spMkLst>
            <pc:docMk/>
            <pc:sldMk cId="4294459951" sldId="277"/>
            <ac:spMk id="23" creationId="{08C9B587-E65E-4B52-B37C-ABEBB6E87928}"/>
          </ac:spMkLst>
        </pc:spChg>
        <pc:spChg chg="add">
          <ac:chgData name="Wiktor Wala" userId="S::5502158u@skrzyszow.org::cf5d9518-6bdd-4cfb-8442-044602e74e9d" providerId="AD" clId="Web-{D6EE69F7-C0F2-5891-C1B6-91218DCEA070}" dt="2020-12-09T08:39:12.218" v="174"/>
          <ac:spMkLst>
            <pc:docMk/>
            <pc:sldMk cId="4294459951" sldId="277"/>
            <ac:spMk id="25" creationId="{A93898FF-D987-4B0E-BFB4-85F5EB356D4D}"/>
          </ac:spMkLst>
        </pc:spChg>
        <pc:spChg chg="add">
          <ac:chgData name="Wiktor Wala" userId="S::5502158u@skrzyszow.org::cf5d9518-6bdd-4cfb-8442-044602e74e9d" providerId="AD" clId="Web-{D6EE69F7-C0F2-5891-C1B6-91218DCEA070}" dt="2020-12-09T08:39:12.218" v="174"/>
          <ac:spMkLst>
            <pc:docMk/>
            <pc:sldMk cId="4294459951" sldId="277"/>
            <ac:spMk id="26" creationId="{08E700A8-AE52-4017-8C7E-C20956F74D25}"/>
          </ac:spMkLst>
        </pc:spChg>
        <pc:spChg chg="add">
          <ac:chgData name="Wiktor Wala" userId="S::5502158u@skrzyszow.org::cf5d9518-6bdd-4cfb-8442-044602e74e9d" providerId="AD" clId="Web-{D6EE69F7-C0F2-5891-C1B6-91218DCEA070}" dt="2020-12-09T08:39:12.218" v="174"/>
          <ac:spMkLst>
            <pc:docMk/>
            <pc:sldMk cId="4294459951" sldId="277"/>
            <ac:spMk id="29" creationId="{A737E5B8-8F31-4942-B159-B213C4D6D830}"/>
          </ac:spMkLst>
        </pc:spChg>
        <pc:spChg chg="add">
          <ac:chgData name="Wiktor Wala" userId="S::5502158u@skrzyszow.org::cf5d9518-6bdd-4cfb-8442-044602e74e9d" providerId="AD" clId="Web-{D6EE69F7-C0F2-5891-C1B6-91218DCEA070}" dt="2020-12-09T08:39:12.218" v="174"/>
          <ac:spMkLst>
            <pc:docMk/>
            <pc:sldMk cId="4294459951" sldId="277"/>
            <ac:spMk id="30" creationId="{42A4FC2C-047E-45A5-965D-8E1E3BF09BC6}"/>
          </ac:spMkLst>
        </pc:spChg>
        <pc:spChg chg="add">
          <ac:chgData name="Wiktor Wala" userId="S::5502158u@skrzyszow.org::cf5d9518-6bdd-4cfb-8442-044602e74e9d" providerId="AD" clId="Web-{D6EE69F7-C0F2-5891-C1B6-91218DCEA070}" dt="2020-12-09T08:39:12.218" v="174"/>
          <ac:spMkLst>
            <pc:docMk/>
            <pc:sldMk cId="4294459951" sldId="277"/>
            <ac:spMk id="31" creationId="{78F530DA-C7D1-4968-8F8A-8700C2BB2A49}"/>
          </ac:spMkLst>
        </pc:spChg>
        <pc:grpChg chg="add del">
          <ac:chgData name="Wiktor Wala" userId="S::5502158u@skrzyszow.org::cf5d9518-6bdd-4cfb-8442-044602e74e9d" providerId="AD" clId="Web-{D6EE69F7-C0F2-5891-C1B6-91218DCEA070}" dt="2020-12-09T08:39:12.187" v="173"/>
          <ac:grpSpMkLst>
            <pc:docMk/>
            <pc:sldMk cId="4294459951" sldId="277"/>
            <ac:grpSpMk id="24" creationId="{F922E01E-AEA7-4E04-B3AF-10DE5CF279D1}"/>
          </ac:grpSpMkLst>
        </pc:grpChg>
        <pc:picChg chg="add del mod">
          <ac:chgData name="Wiktor Wala" userId="S::5502158u@skrzyszow.org::cf5d9518-6bdd-4cfb-8442-044602e74e9d" providerId="AD" clId="Web-{D6EE69F7-C0F2-5891-C1B6-91218DCEA070}" dt="2020-12-09T08:38:37.937" v="166"/>
          <ac:picMkLst>
            <pc:docMk/>
            <pc:sldMk cId="4294459951" sldId="277"/>
            <ac:picMk id="5" creationId="{EDCE0264-55E6-4267-A29C-23F7610670D5}"/>
          </ac:picMkLst>
        </pc:picChg>
        <pc:picChg chg="add del mod">
          <ac:chgData name="Wiktor Wala" userId="S::5502158u@skrzyszow.org::cf5d9518-6bdd-4cfb-8442-044602e74e9d" providerId="AD" clId="Web-{D6EE69F7-C0F2-5891-C1B6-91218DCEA070}" dt="2020-12-09T08:38:31.577" v="164"/>
          <ac:picMkLst>
            <pc:docMk/>
            <pc:sldMk cId="4294459951" sldId="277"/>
            <ac:picMk id="6" creationId="{3ED260C6-CDA9-4A9C-9149-C97146A193AD}"/>
          </ac:picMkLst>
        </pc:picChg>
        <pc:picChg chg="add mod">
          <ac:chgData name="Wiktor Wala" userId="S::5502158u@skrzyszow.org::cf5d9518-6bdd-4cfb-8442-044602e74e9d" providerId="AD" clId="Web-{D6EE69F7-C0F2-5891-C1B6-91218DCEA070}" dt="2020-12-09T08:39:12.218" v="174"/>
          <ac:picMkLst>
            <pc:docMk/>
            <pc:sldMk cId="4294459951" sldId="277"/>
            <ac:picMk id="7" creationId="{9DDD7360-053D-4DCF-A411-6C1B270B294B}"/>
          </ac:picMkLst>
        </pc:picChg>
        <pc:picChg chg="add">
          <ac:chgData name="Wiktor Wala" userId="S::5502158u@skrzyszow.org::cf5d9518-6bdd-4cfb-8442-044602e74e9d" providerId="AD" clId="Web-{D6EE69F7-C0F2-5891-C1B6-91218DCEA070}" dt="2020-12-09T08:39:12.218" v="174"/>
          <ac:picMkLst>
            <pc:docMk/>
            <pc:sldMk cId="4294459951" sldId="277"/>
            <ac:picMk id="27" creationId="{5516C1EB-8D62-4BF0-92B5-02E6AE43B1F3}"/>
          </ac:picMkLst>
        </pc:picChg>
        <pc:cxnChg chg="add del">
          <ac:chgData name="Wiktor Wala" userId="S::5502158u@skrzyszow.org::cf5d9518-6bdd-4cfb-8442-044602e74e9d" providerId="AD" clId="Web-{D6EE69F7-C0F2-5891-C1B6-91218DCEA070}" dt="2020-12-09T08:39:12.187" v="173"/>
          <ac:cxnSpMkLst>
            <pc:docMk/>
            <pc:sldMk cId="4294459951" sldId="277"/>
            <ac:cxnSpMk id="28" creationId="{56020367-4FD5-4596-8E10-C5F095CD8DBF}"/>
          </ac:cxnSpMkLst>
        </pc:cxnChg>
      </pc:sldChg>
      <pc:sldChg chg="addSp delSp modSp new mod setBg setClrOvrMap">
        <pc:chgData name="Wiktor Wala" userId="S::5502158u@skrzyszow.org::cf5d9518-6bdd-4cfb-8442-044602e74e9d" providerId="AD" clId="Web-{D6EE69F7-C0F2-5891-C1B6-91218DCEA070}" dt="2020-12-09T08:42:13.893" v="236"/>
        <pc:sldMkLst>
          <pc:docMk/>
          <pc:sldMk cId="1509425505" sldId="278"/>
        </pc:sldMkLst>
        <pc:spChg chg="mod">
          <ac:chgData name="Wiktor Wala" userId="S::5502158u@skrzyszow.org::cf5d9518-6bdd-4cfb-8442-044602e74e9d" providerId="AD" clId="Web-{D6EE69F7-C0F2-5891-C1B6-91218DCEA070}" dt="2020-12-09T08:42:13.893" v="236"/>
          <ac:spMkLst>
            <pc:docMk/>
            <pc:sldMk cId="1509425505" sldId="278"/>
            <ac:spMk id="2" creationId="{85AC882D-A2E6-4D88-96B3-1D4679F33A88}"/>
          </ac:spMkLst>
        </pc:spChg>
        <pc:spChg chg="del">
          <ac:chgData name="Wiktor Wala" userId="S::5502158u@skrzyszow.org::cf5d9518-6bdd-4cfb-8442-044602e74e9d" providerId="AD" clId="Web-{D6EE69F7-C0F2-5891-C1B6-91218DCEA070}" dt="2020-12-09T08:41:04.471" v="215"/>
          <ac:spMkLst>
            <pc:docMk/>
            <pc:sldMk cId="1509425505" sldId="278"/>
            <ac:spMk id="3" creationId="{D31A1168-EDAC-4B83-9B74-FF1A4AD5050B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13.893" v="236"/>
          <ac:spMkLst>
            <pc:docMk/>
            <pc:sldMk cId="1509425505" sldId="278"/>
            <ac:spMk id="10" creationId="{E49CC64F-7275-4E33-961B-0C5CDC439875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00.831" v="223"/>
          <ac:spMkLst>
            <pc:docMk/>
            <pc:sldMk cId="1509425505" sldId="278"/>
            <ac:spMk id="12" creationId="{1DB7C82F-AB7E-4F0C-B829-FA1B9C415180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03.190" v="225"/>
          <ac:spMkLst>
            <pc:docMk/>
            <pc:sldMk cId="1509425505" sldId="278"/>
            <ac:spMk id="13" creationId="{9B7AD9F6-8CE7-4299-8FC6-328F4DCD3FF9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04.674" v="227"/>
          <ac:spMkLst>
            <pc:docMk/>
            <pc:sldMk cId="1509425505" sldId="278"/>
            <ac:spMk id="14" creationId="{5964CBE2-084A-47DF-A704-CF5F6217B569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1:54.752" v="221"/>
          <ac:spMkLst>
            <pc:docMk/>
            <pc:sldMk cId="1509425505" sldId="278"/>
            <ac:spMk id="15" creationId="{32E62931-8EB4-42BB-BAAB-D8757BE66D8E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04.674" v="227"/>
          <ac:spMkLst>
            <pc:docMk/>
            <pc:sldMk cId="1509425505" sldId="278"/>
            <ac:spMk id="16" creationId="{686A5CBB-E03B-4019-8BCD-78975D39E48C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03.190" v="225"/>
          <ac:spMkLst>
            <pc:docMk/>
            <pc:sldMk cId="1509425505" sldId="278"/>
            <ac:spMk id="17" creationId="{F49775AF-8896-43EE-92C6-83497D6DC56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08.206" v="229"/>
          <ac:spMkLst>
            <pc:docMk/>
            <pc:sldMk cId="1509425505" sldId="278"/>
            <ac:spMk id="18" creationId="{1DB7C82F-AB7E-4F0C-B829-FA1B9C415180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04.674" v="227"/>
          <ac:spMkLst>
            <pc:docMk/>
            <pc:sldMk cId="1509425505" sldId="278"/>
            <ac:spMk id="19" creationId="{94993204-9792-4E61-A83C-73D4379E2B1C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10.753" v="231"/>
          <ac:spMkLst>
            <pc:docMk/>
            <pc:sldMk cId="1509425505" sldId="278"/>
            <ac:spMk id="20" creationId="{9B7AD9F6-8CE7-4299-8FC6-328F4DCD3FF9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10.753" v="231"/>
          <ac:spMkLst>
            <pc:docMk/>
            <pc:sldMk cId="1509425505" sldId="278"/>
            <ac:spMk id="21" creationId="{F49775AF-8896-43EE-92C6-83497D6DC56F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12.237" v="233"/>
          <ac:spMkLst>
            <pc:docMk/>
            <pc:sldMk cId="1509425505" sldId="278"/>
            <ac:spMk id="22" creationId="{5964CBE2-084A-47DF-A704-CF5F6217B569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12.237" v="233"/>
          <ac:spMkLst>
            <pc:docMk/>
            <pc:sldMk cId="1509425505" sldId="278"/>
            <ac:spMk id="23" creationId="{686A5CBB-E03B-4019-8BCD-78975D39E48C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12.237" v="233"/>
          <ac:spMkLst>
            <pc:docMk/>
            <pc:sldMk cId="1509425505" sldId="278"/>
            <ac:spMk id="24" creationId="{94993204-9792-4E61-A83C-73D4379E2B1C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13.893" v="235"/>
          <ac:spMkLst>
            <pc:docMk/>
            <pc:sldMk cId="1509425505" sldId="278"/>
            <ac:spMk id="25" creationId="{9B7AD9F6-8CE7-4299-8FC6-328F4DCD3FF9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2:13.893" v="235"/>
          <ac:spMkLst>
            <pc:docMk/>
            <pc:sldMk cId="1509425505" sldId="278"/>
            <ac:spMk id="26" creationId="{F49775AF-8896-43EE-92C6-83497D6DC56F}"/>
          </ac:spMkLst>
        </pc:spChg>
        <pc:spChg chg="add">
          <ac:chgData name="Wiktor Wala" userId="S::5502158u@skrzyszow.org::cf5d9518-6bdd-4cfb-8442-044602e74e9d" providerId="AD" clId="Web-{D6EE69F7-C0F2-5891-C1B6-91218DCEA070}" dt="2020-12-09T08:42:13.893" v="236"/>
          <ac:spMkLst>
            <pc:docMk/>
            <pc:sldMk cId="1509425505" sldId="278"/>
            <ac:spMk id="27" creationId="{1DB7C82F-AB7E-4F0C-B829-FA1B9C415180}"/>
          </ac:spMkLst>
        </pc:spChg>
        <pc:picChg chg="add mod ord modCrop">
          <ac:chgData name="Wiktor Wala" userId="S::5502158u@skrzyszow.org::cf5d9518-6bdd-4cfb-8442-044602e74e9d" providerId="AD" clId="Web-{D6EE69F7-C0F2-5891-C1B6-91218DCEA070}" dt="2020-12-09T08:42:13.893" v="236"/>
          <ac:picMkLst>
            <pc:docMk/>
            <pc:sldMk cId="1509425505" sldId="278"/>
            <ac:picMk id="5" creationId="{B54C2A5C-A7F5-4449-82C9-F70C4283205E}"/>
          </ac:picMkLst>
        </pc:picChg>
      </pc:sldChg>
      <pc:sldChg chg="addSp delSp modSp new mod setBg">
        <pc:chgData name="Wiktor Wala" userId="S::5502158u@skrzyszow.org::cf5d9518-6bdd-4cfb-8442-044602e74e9d" providerId="AD" clId="Web-{D6EE69F7-C0F2-5891-C1B6-91218DCEA070}" dt="2020-12-09T08:44:30.771" v="293"/>
        <pc:sldMkLst>
          <pc:docMk/>
          <pc:sldMk cId="4222735139" sldId="279"/>
        </pc:sldMkLst>
        <pc:spChg chg="mod">
          <ac:chgData name="Wiktor Wala" userId="S::5502158u@skrzyszow.org::cf5d9518-6bdd-4cfb-8442-044602e74e9d" providerId="AD" clId="Web-{D6EE69F7-C0F2-5891-C1B6-91218DCEA070}" dt="2020-12-09T08:44:30.771" v="293"/>
          <ac:spMkLst>
            <pc:docMk/>
            <pc:sldMk cId="4222735139" sldId="279"/>
            <ac:spMk id="2" creationId="{DF6E63BB-A0FC-45A0-8217-2618312847AC}"/>
          </ac:spMkLst>
        </pc:spChg>
        <pc:spChg chg="del">
          <ac:chgData name="Wiktor Wala" userId="S::5502158u@skrzyszow.org::cf5d9518-6bdd-4cfb-8442-044602e74e9d" providerId="AD" clId="Web-{D6EE69F7-C0F2-5891-C1B6-91218DCEA070}" dt="2020-12-09T08:44:18.630" v="290"/>
          <ac:spMkLst>
            <pc:docMk/>
            <pc:sldMk cId="4222735139" sldId="279"/>
            <ac:spMk id="3" creationId="{D19E9FC3-181D-41FF-AF5D-B0B7FCBAB808}"/>
          </ac:spMkLst>
        </pc:spChg>
        <pc:spChg chg="add">
          <ac:chgData name="Wiktor Wala" userId="S::5502158u@skrzyszow.org::cf5d9518-6bdd-4cfb-8442-044602e74e9d" providerId="AD" clId="Web-{D6EE69F7-C0F2-5891-C1B6-91218DCEA070}" dt="2020-12-09T08:44:30.771" v="293"/>
          <ac:spMkLst>
            <pc:docMk/>
            <pc:sldMk cId="4222735139" sldId="279"/>
            <ac:spMk id="7" creationId="{20D5D19D-0789-4518-B5DC-D47ADF69D25A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4:30.755" v="292"/>
          <ac:spMkLst>
            <pc:docMk/>
            <pc:sldMk cId="4222735139" sldId="279"/>
            <ac:spMk id="10" creationId="{362D44EE-C852-4460-B8B5-C4F2BC20510C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4:30.755" v="292"/>
          <ac:spMkLst>
            <pc:docMk/>
            <pc:sldMk cId="4222735139" sldId="279"/>
            <ac:spMk id="12" creationId="{658970D8-8D1D-4B5C-894B-E871CC86543D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4:30.755" v="292"/>
          <ac:spMkLst>
            <pc:docMk/>
            <pc:sldMk cId="4222735139" sldId="279"/>
            <ac:spMk id="14" creationId="{F227E5B6-9132-43CA-B503-37A18562ADF2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4:30.755" v="292"/>
          <ac:spMkLst>
            <pc:docMk/>
            <pc:sldMk cId="4222735139" sldId="279"/>
            <ac:spMk id="16" creationId="{03C2051E-A88D-48E5-BACF-AAED17892722}"/>
          </ac:spMkLst>
        </pc:spChg>
        <pc:spChg chg="add">
          <ac:chgData name="Wiktor Wala" userId="S::5502158u@skrzyszow.org::cf5d9518-6bdd-4cfb-8442-044602e74e9d" providerId="AD" clId="Web-{D6EE69F7-C0F2-5891-C1B6-91218DCEA070}" dt="2020-12-09T08:44:30.771" v="293"/>
          <ac:spMkLst>
            <pc:docMk/>
            <pc:sldMk cId="4222735139" sldId="279"/>
            <ac:spMk id="17" creationId="{B81933D1-5615-42C7-9C0B-4EB7105CCE2D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4:30.755" v="292"/>
          <ac:spMkLst>
            <pc:docMk/>
            <pc:sldMk cId="4222735139" sldId="279"/>
            <ac:spMk id="18" creationId="{7821A508-2985-4905-874A-527429BAABFA}"/>
          </ac:spMkLst>
        </pc:spChg>
        <pc:spChg chg="add">
          <ac:chgData name="Wiktor Wala" userId="S::5502158u@skrzyszow.org::cf5d9518-6bdd-4cfb-8442-044602e74e9d" providerId="AD" clId="Web-{D6EE69F7-C0F2-5891-C1B6-91218DCEA070}" dt="2020-12-09T08:44:30.771" v="293"/>
          <ac:spMkLst>
            <pc:docMk/>
            <pc:sldMk cId="4222735139" sldId="279"/>
            <ac:spMk id="19" creationId="{19C9EAEA-39D0-4B0E-A0EB-51E7B26740B1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4:30.755" v="292"/>
          <ac:spMkLst>
            <pc:docMk/>
            <pc:sldMk cId="4222735139" sldId="279"/>
            <ac:spMk id="20" creationId="{D2929CB1-0E3C-4B2D-ADC5-0154FB33BA44}"/>
          </ac:spMkLst>
        </pc:spChg>
        <pc:spChg chg="add del">
          <ac:chgData name="Wiktor Wala" userId="S::5502158u@skrzyszow.org::cf5d9518-6bdd-4cfb-8442-044602e74e9d" providerId="AD" clId="Web-{D6EE69F7-C0F2-5891-C1B6-91218DCEA070}" dt="2020-12-09T08:44:30.755" v="292"/>
          <ac:spMkLst>
            <pc:docMk/>
            <pc:sldMk cId="4222735139" sldId="279"/>
            <ac:spMk id="22" creationId="{5F2F0C84-BE8C-4DC2-A6D3-30349A801D5C}"/>
          </ac:spMkLst>
        </pc:spChg>
        <pc:grpChg chg="add">
          <ac:chgData name="Wiktor Wala" userId="S::5502158u@skrzyszow.org::cf5d9518-6bdd-4cfb-8442-044602e74e9d" providerId="AD" clId="Web-{D6EE69F7-C0F2-5891-C1B6-91218DCEA070}" dt="2020-12-09T08:44:30.771" v="293"/>
          <ac:grpSpMkLst>
            <pc:docMk/>
            <pc:sldMk cId="4222735139" sldId="279"/>
            <ac:grpSpMk id="8" creationId="{032D8612-31EB-44CF-A1D0-14FD4C705424}"/>
          </ac:grpSpMkLst>
        </pc:grpChg>
        <pc:picChg chg="add mod ord modCrop">
          <ac:chgData name="Wiktor Wala" userId="S::5502158u@skrzyszow.org::cf5d9518-6bdd-4cfb-8442-044602e74e9d" providerId="AD" clId="Web-{D6EE69F7-C0F2-5891-C1B6-91218DCEA070}" dt="2020-12-09T08:44:30.771" v="293"/>
          <ac:picMkLst>
            <pc:docMk/>
            <pc:sldMk cId="4222735139" sldId="279"/>
            <ac:picMk id="5" creationId="{00D7CFCE-A627-4381-B9F9-71125F4C23A4}"/>
          </ac:picMkLst>
        </pc:picChg>
      </pc:sldChg>
      <pc:sldChg chg="addSp delSp modSp new mod ord setBg">
        <pc:chgData name="Wiktor Wala" userId="S::5502158u@skrzyszow.org::cf5d9518-6bdd-4cfb-8442-044602e74e9d" providerId="AD" clId="Web-{D6EE69F7-C0F2-5891-C1B6-91218DCEA070}" dt="2020-12-09T08:47:11.242" v="374"/>
        <pc:sldMkLst>
          <pc:docMk/>
          <pc:sldMk cId="1765527272" sldId="280"/>
        </pc:sldMkLst>
        <pc:spChg chg="mod">
          <ac:chgData name="Wiktor Wala" userId="S::5502158u@skrzyszow.org::cf5d9518-6bdd-4cfb-8442-044602e74e9d" providerId="AD" clId="Web-{D6EE69F7-C0F2-5891-C1B6-91218DCEA070}" dt="2020-12-09T08:47:11.242" v="374"/>
          <ac:spMkLst>
            <pc:docMk/>
            <pc:sldMk cId="1765527272" sldId="280"/>
            <ac:spMk id="2" creationId="{364608F5-DFAC-47A0-8A4F-051991D5CB1D}"/>
          </ac:spMkLst>
        </pc:spChg>
        <pc:spChg chg="del">
          <ac:chgData name="Wiktor Wala" userId="S::5502158u@skrzyszow.org::cf5d9518-6bdd-4cfb-8442-044602e74e9d" providerId="AD" clId="Web-{D6EE69F7-C0F2-5891-C1B6-91218DCEA070}" dt="2020-12-09T08:47:07.445" v="373"/>
          <ac:spMkLst>
            <pc:docMk/>
            <pc:sldMk cId="1765527272" sldId="280"/>
            <ac:spMk id="3" creationId="{70FE5106-132A-4212-9D73-342C1E03C842}"/>
          </ac:spMkLst>
        </pc:spChg>
        <pc:spChg chg="del">
          <ac:chgData name="Wiktor Wala" userId="S::5502158u@skrzyszow.org::cf5d9518-6bdd-4cfb-8442-044602e74e9d" providerId="AD" clId="Web-{D6EE69F7-C0F2-5891-C1B6-91218DCEA070}" dt="2020-12-09T08:47:11.242" v="374"/>
          <ac:spMkLst>
            <pc:docMk/>
            <pc:sldMk cId="1765527272" sldId="280"/>
            <ac:spMk id="4" creationId="{267B3723-2774-488C-BC8B-B235D4BA7D52}"/>
          </ac:spMkLst>
        </pc:spChg>
        <pc:spChg chg="add">
          <ac:chgData name="Wiktor Wala" userId="S::5502158u@skrzyszow.org::cf5d9518-6bdd-4cfb-8442-044602e74e9d" providerId="AD" clId="Web-{D6EE69F7-C0F2-5891-C1B6-91218DCEA070}" dt="2020-12-09T08:47:11.242" v="374"/>
          <ac:spMkLst>
            <pc:docMk/>
            <pc:sldMk cId="1765527272" sldId="280"/>
            <ac:spMk id="10" creationId="{16C5FA50-8D52-4617-AF91-5C7B1C8352F1}"/>
          </ac:spMkLst>
        </pc:spChg>
        <pc:spChg chg="add">
          <ac:chgData name="Wiktor Wala" userId="S::5502158u@skrzyszow.org::cf5d9518-6bdd-4cfb-8442-044602e74e9d" providerId="AD" clId="Web-{D6EE69F7-C0F2-5891-C1B6-91218DCEA070}" dt="2020-12-09T08:47:11.242" v="374"/>
          <ac:spMkLst>
            <pc:docMk/>
            <pc:sldMk cId="1765527272" sldId="280"/>
            <ac:spMk id="12" creationId="{E223798C-12AD-4B0C-A50C-D676347D67CF}"/>
          </ac:spMkLst>
        </pc:spChg>
        <pc:picChg chg="add mod ord modCrop">
          <ac:chgData name="Wiktor Wala" userId="S::5502158u@skrzyszow.org::cf5d9518-6bdd-4cfb-8442-044602e74e9d" providerId="AD" clId="Web-{D6EE69F7-C0F2-5891-C1B6-91218DCEA070}" dt="2020-12-09T08:47:11.242" v="374"/>
          <ac:picMkLst>
            <pc:docMk/>
            <pc:sldMk cId="1765527272" sldId="280"/>
            <ac:picMk id="5" creationId="{00962747-4874-4B9B-BC0E-F064722EB114}"/>
          </ac:picMkLst>
        </pc:picChg>
      </pc:sldChg>
      <pc:sldChg chg="new">
        <pc:chgData name="Wiktor Wala" userId="S::5502158u@skrzyszow.org::cf5d9518-6bdd-4cfb-8442-044602e74e9d" providerId="AD" clId="Web-{D6EE69F7-C0F2-5891-C1B6-91218DCEA070}" dt="2020-12-09T08:47:30.180" v="375"/>
        <pc:sldMkLst>
          <pc:docMk/>
          <pc:sldMk cId="4031693753" sldId="281"/>
        </pc:sldMkLst>
      </pc:sldChg>
    </pc:docChg>
  </pc:docChgLst>
  <pc:docChgLst>
    <pc:chgData name="Marta Pałka" userId="S::5502108u@skrzyszow.org::76e726d6-4246-4413-92b1-d65019395969" providerId="AD" clId="Web-{9FEEEBCF-7870-33D7-04D3-71D23EC485BF}"/>
    <pc:docChg chg="modSld">
      <pc:chgData name="Marta Pałka" userId="S::5502108u@skrzyszow.org::76e726d6-4246-4413-92b1-d65019395969" providerId="AD" clId="Web-{9FEEEBCF-7870-33D7-04D3-71D23EC485BF}" dt="2020-12-15T08:33:56.299" v="1" actId="1076"/>
      <pc:docMkLst>
        <pc:docMk/>
      </pc:docMkLst>
      <pc:sldChg chg="modSp">
        <pc:chgData name="Marta Pałka" userId="S::5502108u@skrzyszow.org::76e726d6-4246-4413-92b1-d65019395969" providerId="AD" clId="Web-{9FEEEBCF-7870-33D7-04D3-71D23EC485BF}" dt="2020-12-15T08:33:56.299" v="1" actId="1076"/>
        <pc:sldMkLst>
          <pc:docMk/>
          <pc:sldMk cId="564449665" sldId="273"/>
        </pc:sldMkLst>
        <pc:picChg chg="mod">
          <ac:chgData name="Marta Pałka" userId="S::5502108u@skrzyszow.org::76e726d6-4246-4413-92b1-d65019395969" providerId="AD" clId="Web-{9FEEEBCF-7870-33D7-04D3-71D23EC485BF}" dt="2020-12-15T08:33:56.299" v="1" actId="1076"/>
          <ac:picMkLst>
            <pc:docMk/>
            <pc:sldMk cId="564449665" sldId="273"/>
            <ac:picMk id="14" creationId="{EA932AB2-ACFF-4EA5-A5EA-94066C7EC7D1}"/>
          </ac:picMkLst>
        </pc:picChg>
      </pc:sldChg>
    </pc:docChg>
  </pc:docChgLst>
  <pc:docChgLst>
    <pc:chgData name="Luiza Dworok" userId="b15b3006b8fe05db" providerId="LiveId" clId="{D1EB67F3-549A-477C-AA86-D3219C5B0E89}"/>
    <pc:docChg chg="custSel modSld">
      <pc:chgData name="Luiza Dworok" userId="b15b3006b8fe05db" providerId="LiveId" clId="{D1EB67F3-549A-477C-AA86-D3219C5B0E89}" dt="2020-12-18T07:52:01.906" v="88" actId="20577"/>
      <pc:docMkLst>
        <pc:docMk/>
      </pc:docMkLst>
      <pc:sldChg chg="modSp mod">
        <pc:chgData name="Luiza Dworok" userId="b15b3006b8fe05db" providerId="LiveId" clId="{D1EB67F3-549A-477C-AA86-D3219C5B0E89}" dt="2020-12-18T07:46:42.712" v="38" actId="20577"/>
        <pc:sldMkLst>
          <pc:docMk/>
          <pc:sldMk cId="662843964" sldId="258"/>
        </pc:sldMkLst>
        <pc:spChg chg="mod">
          <ac:chgData name="Luiza Dworok" userId="b15b3006b8fe05db" providerId="LiveId" clId="{D1EB67F3-549A-477C-AA86-D3219C5B0E89}" dt="2020-12-18T07:46:42.712" v="38" actId="20577"/>
          <ac:spMkLst>
            <pc:docMk/>
            <pc:sldMk cId="662843964" sldId="258"/>
            <ac:spMk id="2" creationId="{2B58011E-07EA-4A44-ABBD-D4F09C338D58}"/>
          </ac:spMkLst>
        </pc:spChg>
      </pc:sldChg>
      <pc:sldChg chg="modSp mod">
        <pc:chgData name="Luiza Dworok" userId="b15b3006b8fe05db" providerId="LiveId" clId="{D1EB67F3-549A-477C-AA86-D3219C5B0E89}" dt="2020-12-18T07:47:29.614" v="50" actId="20577"/>
        <pc:sldMkLst>
          <pc:docMk/>
          <pc:sldMk cId="4039738214" sldId="260"/>
        </pc:sldMkLst>
        <pc:spChg chg="mod">
          <ac:chgData name="Luiza Dworok" userId="b15b3006b8fe05db" providerId="LiveId" clId="{D1EB67F3-549A-477C-AA86-D3219C5B0E89}" dt="2020-12-18T07:47:29.614" v="50" actId="20577"/>
          <ac:spMkLst>
            <pc:docMk/>
            <pc:sldMk cId="4039738214" sldId="260"/>
            <ac:spMk id="2" creationId="{C4C6A145-0560-4E85-A249-77330E6E50CF}"/>
          </ac:spMkLst>
        </pc:spChg>
      </pc:sldChg>
      <pc:sldChg chg="modSp mod">
        <pc:chgData name="Luiza Dworok" userId="b15b3006b8fe05db" providerId="LiveId" clId="{D1EB67F3-549A-477C-AA86-D3219C5B0E89}" dt="2020-12-18T07:47:47.980" v="52" actId="20577"/>
        <pc:sldMkLst>
          <pc:docMk/>
          <pc:sldMk cId="1277047497" sldId="261"/>
        </pc:sldMkLst>
        <pc:spChg chg="mod">
          <ac:chgData name="Luiza Dworok" userId="b15b3006b8fe05db" providerId="LiveId" clId="{D1EB67F3-549A-477C-AA86-D3219C5B0E89}" dt="2020-12-18T07:47:47.980" v="52" actId="20577"/>
          <ac:spMkLst>
            <pc:docMk/>
            <pc:sldMk cId="1277047497" sldId="261"/>
            <ac:spMk id="2" creationId="{31EC1115-EAF6-4815-98B9-0068CA9CBD67}"/>
          </ac:spMkLst>
        </pc:spChg>
      </pc:sldChg>
      <pc:sldChg chg="modSp mod">
        <pc:chgData name="Luiza Dworok" userId="b15b3006b8fe05db" providerId="LiveId" clId="{D1EB67F3-549A-477C-AA86-D3219C5B0E89}" dt="2020-12-18T07:48:04.383" v="54" actId="20577"/>
        <pc:sldMkLst>
          <pc:docMk/>
          <pc:sldMk cId="1295838091" sldId="262"/>
        </pc:sldMkLst>
        <pc:spChg chg="mod">
          <ac:chgData name="Luiza Dworok" userId="b15b3006b8fe05db" providerId="LiveId" clId="{D1EB67F3-549A-477C-AA86-D3219C5B0E89}" dt="2020-12-18T07:48:04.383" v="54" actId="20577"/>
          <ac:spMkLst>
            <pc:docMk/>
            <pc:sldMk cId="1295838091" sldId="262"/>
            <ac:spMk id="2" creationId="{774C77E6-3CAF-40B0-B8E3-E06FBC52A381}"/>
          </ac:spMkLst>
        </pc:spChg>
      </pc:sldChg>
      <pc:sldChg chg="modSp mod">
        <pc:chgData name="Luiza Dworok" userId="b15b3006b8fe05db" providerId="LiveId" clId="{D1EB67F3-549A-477C-AA86-D3219C5B0E89}" dt="2020-12-18T07:48:17.725" v="57" actId="20577"/>
        <pc:sldMkLst>
          <pc:docMk/>
          <pc:sldMk cId="1626577370" sldId="263"/>
        </pc:sldMkLst>
        <pc:spChg chg="mod">
          <ac:chgData name="Luiza Dworok" userId="b15b3006b8fe05db" providerId="LiveId" clId="{D1EB67F3-549A-477C-AA86-D3219C5B0E89}" dt="2020-12-18T07:48:17.725" v="57" actId="20577"/>
          <ac:spMkLst>
            <pc:docMk/>
            <pc:sldMk cId="1626577370" sldId="263"/>
            <ac:spMk id="2" creationId="{6730385A-2159-4552-B5C0-081B165872EB}"/>
          </ac:spMkLst>
        </pc:spChg>
      </pc:sldChg>
      <pc:sldChg chg="modSp mod">
        <pc:chgData name="Luiza Dworok" userId="b15b3006b8fe05db" providerId="LiveId" clId="{D1EB67F3-549A-477C-AA86-D3219C5B0E89}" dt="2020-12-18T07:48:42.889" v="59" actId="20577"/>
        <pc:sldMkLst>
          <pc:docMk/>
          <pc:sldMk cId="1576474139" sldId="264"/>
        </pc:sldMkLst>
        <pc:spChg chg="mod">
          <ac:chgData name="Luiza Dworok" userId="b15b3006b8fe05db" providerId="LiveId" clId="{D1EB67F3-549A-477C-AA86-D3219C5B0E89}" dt="2020-12-18T07:48:42.889" v="59" actId="20577"/>
          <ac:spMkLst>
            <pc:docMk/>
            <pc:sldMk cId="1576474139" sldId="264"/>
            <ac:spMk id="2" creationId="{654352F1-EE2A-4529-8FDC-6D29D3DDAE07}"/>
          </ac:spMkLst>
        </pc:spChg>
      </pc:sldChg>
      <pc:sldChg chg="modSp mod">
        <pc:chgData name="Luiza Dworok" userId="b15b3006b8fe05db" providerId="LiveId" clId="{D1EB67F3-549A-477C-AA86-D3219C5B0E89}" dt="2020-12-18T07:49:15.716" v="63" actId="20577"/>
        <pc:sldMkLst>
          <pc:docMk/>
          <pc:sldMk cId="2272743191" sldId="265"/>
        </pc:sldMkLst>
        <pc:spChg chg="mod">
          <ac:chgData name="Luiza Dworok" userId="b15b3006b8fe05db" providerId="LiveId" clId="{D1EB67F3-549A-477C-AA86-D3219C5B0E89}" dt="2020-12-18T07:49:15.716" v="63" actId="20577"/>
          <ac:spMkLst>
            <pc:docMk/>
            <pc:sldMk cId="2272743191" sldId="265"/>
            <ac:spMk id="2" creationId="{AAF99EB4-8E84-4BA5-B017-FDBE1557F945}"/>
          </ac:spMkLst>
        </pc:spChg>
      </pc:sldChg>
      <pc:sldChg chg="modSp mod">
        <pc:chgData name="Luiza Dworok" userId="b15b3006b8fe05db" providerId="LiveId" clId="{D1EB67F3-549A-477C-AA86-D3219C5B0E89}" dt="2020-12-18T07:49:34.471" v="67" actId="20577"/>
        <pc:sldMkLst>
          <pc:docMk/>
          <pc:sldMk cId="2066160850" sldId="266"/>
        </pc:sldMkLst>
        <pc:spChg chg="mod">
          <ac:chgData name="Luiza Dworok" userId="b15b3006b8fe05db" providerId="LiveId" clId="{D1EB67F3-549A-477C-AA86-D3219C5B0E89}" dt="2020-12-18T07:49:34.471" v="67" actId="20577"/>
          <ac:spMkLst>
            <pc:docMk/>
            <pc:sldMk cId="2066160850" sldId="266"/>
            <ac:spMk id="2" creationId="{92066F2B-AEA1-4BEE-92FE-3F7626B0C72E}"/>
          </ac:spMkLst>
        </pc:spChg>
      </pc:sldChg>
      <pc:sldChg chg="modSp mod">
        <pc:chgData name="Luiza Dworok" userId="b15b3006b8fe05db" providerId="LiveId" clId="{D1EB67F3-549A-477C-AA86-D3219C5B0E89}" dt="2020-12-18T07:50:02.148" v="69" actId="20577"/>
        <pc:sldMkLst>
          <pc:docMk/>
          <pc:sldMk cId="1592761997" sldId="267"/>
        </pc:sldMkLst>
        <pc:spChg chg="mod">
          <ac:chgData name="Luiza Dworok" userId="b15b3006b8fe05db" providerId="LiveId" clId="{D1EB67F3-549A-477C-AA86-D3219C5B0E89}" dt="2020-12-18T07:50:02.148" v="69" actId="20577"/>
          <ac:spMkLst>
            <pc:docMk/>
            <pc:sldMk cId="1592761997" sldId="267"/>
            <ac:spMk id="2" creationId="{7D4ECCC5-08A1-4E0D-A9E1-44B352E34A1F}"/>
          </ac:spMkLst>
        </pc:spChg>
      </pc:sldChg>
      <pc:sldChg chg="modSp mod">
        <pc:chgData name="Luiza Dworok" userId="b15b3006b8fe05db" providerId="LiveId" clId="{D1EB67F3-549A-477C-AA86-D3219C5B0E89}" dt="2020-12-18T07:50:07.038" v="71" actId="27636"/>
        <pc:sldMkLst>
          <pc:docMk/>
          <pc:sldMk cId="2566908922" sldId="268"/>
        </pc:sldMkLst>
        <pc:spChg chg="mod">
          <ac:chgData name="Luiza Dworok" userId="b15b3006b8fe05db" providerId="LiveId" clId="{D1EB67F3-549A-477C-AA86-D3219C5B0E89}" dt="2020-12-18T07:50:07.038" v="71" actId="27636"/>
          <ac:spMkLst>
            <pc:docMk/>
            <pc:sldMk cId="2566908922" sldId="268"/>
            <ac:spMk id="2" creationId="{73EB2B4C-7B91-4FC2-9477-508E3E2AC261}"/>
          </ac:spMkLst>
        </pc:spChg>
      </pc:sldChg>
      <pc:sldChg chg="modSp mod">
        <pc:chgData name="Luiza Dworok" userId="b15b3006b8fe05db" providerId="LiveId" clId="{D1EB67F3-549A-477C-AA86-D3219C5B0E89}" dt="2020-12-18T07:50:18.935" v="73" actId="20577"/>
        <pc:sldMkLst>
          <pc:docMk/>
          <pc:sldMk cId="2236719211" sldId="271"/>
        </pc:sldMkLst>
        <pc:spChg chg="mod">
          <ac:chgData name="Luiza Dworok" userId="b15b3006b8fe05db" providerId="LiveId" clId="{D1EB67F3-549A-477C-AA86-D3219C5B0E89}" dt="2020-12-18T07:50:18.935" v="73" actId="20577"/>
          <ac:spMkLst>
            <pc:docMk/>
            <pc:sldMk cId="2236719211" sldId="271"/>
            <ac:spMk id="2" creationId="{3A45B790-CB0E-449B-A1AE-6F28466BB502}"/>
          </ac:spMkLst>
        </pc:spChg>
      </pc:sldChg>
      <pc:sldChg chg="modSp mod">
        <pc:chgData name="Luiza Dworok" userId="b15b3006b8fe05db" providerId="LiveId" clId="{D1EB67F3-549A-477C-AA86-D3219C5B0E89}" dt="2020-12-18T07:50:40.199" v="75" actId="14100"/>
        <pc:sldMkLst>
          <pc:docMk/>
          <pc:sldMk cId="53411399" sldId="272"/>
        </pc:sldMkLst>
        <pc:spChg chg="mod">
          <ac:chgData name="Luiza Dworok" userId="b15b3006b8fe05db" providerId="LiveId" clId="{D1EB67F3-549A-477C-AA86-D3219C5B0E89}" dt="2020-12-18T07:50:40.199" v="75" actId="14100"/>
          <ac:spMkLst>
            <pc:docMk/>
            <pc:sldMk cId="53411399" sldId="272"/>
            <ac:spMk id="2" creationId="{159B85E9-BE88-4D81-AF43-45A3321A945E}"/>
          </ac:spMkLst>
        </pc:spChg>
      </pc:sldChg>
      <pc:sldChg chg="modSp mod">
        <pc:chgData name="Luiza Dworok" userId="b15b3006b8fe05db" providerId="LiveId" clId="{D1EB67F3-549A-477C-AA86-D3219C5B0E89}" dt="2020-12-18T07:50:52.339" v="78" actId="20577"/>
        <pc:sldMkLst>
          <pc:docMk/>
          <pc:sldMk cId="4003180913" sldId="275"/>
        </pc:sldMkLst>
        <pc:spChg chg="mod">
          <ac:chgData name="Luiza Dworok" userId="b15b3006b8fe05db" providerId="LiveId" clId="{D1EB67F3-549A-477C-AA86-D3219C5B0E89}" dt="2020-12-18T07:50:52.339" v="78" actId="20577"/>
          <ac:spMkLst>
            <pc:docMk/>
            <pc:sldMk cId="4003180913" sldId="275"/>
            <ac:spMk id="2" creationId="{F14F5E84-1FC5-45DB-9428-97DA4A822E3D}"/>
          </ac:spMkLst>
        </pc:spChg>
      </pc:sldChg>
      <pc:sldChg chg="modSp mod">
        <pc:chgData name="Luiza Dworok" userId="b15b3006b8fe05db" providerId="LiveId" clId="{D1EB67F3-549A-477C-AA86-D3219C5B0E89}" dt="2020-12-18T07:51:22.915" v="79" actId="20577"/>
        <pc:sldMkLst>
          <pc:docMk/>
          <pc:sldMk cId="1509425505" sldId="278"/>
        </pc:sldMkLst>
        <pc:spChg chg="mod">
          <ac:chgData name="Luiza Dworok" userId="b15b3006b8fe05db" providerId="LiveId" clId="{D1EB67F3-549A-477C-AA86-D3219C5B0E89}" dt="2020-12-18T07:51:22.915" v="79" actId="20577"/>
          <ac:spMkLst>
            <pc:docMk/>
            <pc:sldMk cId="1509425505" sldId="278"/>
            <ac:spMk id="4" creationId="{CB3CD2BA-90C3-4F57-88E6-9AF98A35A953}"/>
          </ac:spMkLst>
        </pc:spChg>
      </pc:sldChg>
      <pc:sldChg chg="modSp mod">
        <pc:chgData name="Luiza Dworok" userId="b15b3006b8fe05db" providerId="LiveId" clId="{D1EB67F3-549A-477C-AA86-D3219C5B0E89}" dt="2020-12-18T07:51:35.756" v="82" actId="20577"/>
        <pc:sldMkLst>
          <pc:docMk/>
          <pc:sldMk cId="4222735139" sldId="279"/>
        </pc:sldMkLst>
        <pc:spChg chg="mod">
          <ac:chgData name="Luiza Dworok" userId="b15b3006b8fe05db" providerId="LiveId" clId="{D1EB67F3-549A-477C-AA86-D3219C5B0E89}" dt="2020-12-18T07:51:35.756" v="82" actId="20577"/>
          <ac:spMkLst>
            <pc:docMk/>
            <pc:sldMk cId="4222735139" sldId="279"/>
            <ac:spMk id="2" creationId="{DF6E63BB-A0FC-45A0-8217-2618312847AC}"/>
          </ac:spMkLst>
        </pc:spChg>
      </pc:sldChg>
      <pc:sldChg chg="modSp mod">
        <pc:chgData name="Luiza Dworok" userId="b15b3006b8fe05db" providerId="LiveId" clId="{D1EB67F3-549A-477C-AA86-D3219C5B0E89}" dt="2020-12-18T07:51:55.911" v="87" actId="20577"/>
        <pc:sldMkLst>
          <pc:docMk/>
          <pc:sldMk cId="1765527272" sldId="280"/>
        </pc:sldMkLst>
        <pc:spChg chg="mod">
          <ac:chgData name="Luiza Dworok" userId="b15b3006b8fe05db" providerId="LiveId" clId="{D1EB67F3-549A-477C-AA86-D3219C5B0E89}" dt="2020-12-18T07:51:55.911" v="87" actId="20577"/>
          <ac:spMkLst>
            <pc:docMk/>
            <pc:sldMk cId="1765527272" sldId="280"/>
            <ac:spMk id="2" creationId="{364608F5-DFAC-47A0-8A4F-051991D5CB1D}"/>
          </ac:spMkLst>
        </pc:spChg>
      </pc:sldChg>
      <pc:sldChg chg="modSp mod">
        <pc:chgData name="Luiza Dworok" userId="b15b3006b8fe05db" providerId="LiveId" clId="{D1EB67F3-549A-477C-AA86-D3219C5B0E89}" dt="2020-12-18T07:52:01.906" v="88" actId="20577"/>
        <pc:sldMkLst>
          <pc:docMk/>
          <pc:sldMk cId="466947289" sldId="281"/>
        </pc:sldMkLst>
        <pc:spChg chg="mod">
          <ac:chgData name="Luiza Dworok" userId="b15b3006b8fe05db" providerId="LiveId" clId="{D1EB67F3-549A-477C-AA86-D3219C5B0E89}" dt="2020-12-18T07:52:01.906" v="88" actId="20577"/>
          <ac:spMkLst>
            <pc:docMk/>
            <pc:sldMk cId="466947289" sldId="281"/>
            <ac:spMk id="2" creationId="{58CF0DC8-86FD-42A0-ABCF-01AACB6C507D}"/>
          </ac:spMkLst>
        </pc:spChg>
      </pc:sldChg>
    </pc:docChg>
  </pc:docChgLst>
  <pc:docChgLst>
    <pc:chgData name="Wiktor Wala" userId="S::5502158u@skrzyszow.org::cf5d9518-6bdd-4cfb-8442-044602e74e9d" providerId="AD" clId="Web-{9BA76A5B-C09F-AA36-2DED-354D2CB4376A}"/>
    <pc:docChg chg="addSld modSld">
      <pc:chgData name="Wiktor Wala" userId="S::5502158u@skrzyszow.org::cf5d9518-6bdd-4cfb-8442-044602e74e9d" providerId="AD" clId="Web-{9BA76A5B-C09F-AA36-2DED-354D2CB4376A}" dt="2020-12-07T08:26:00.483" v="2"/>
      <pc:docMkLst>
        <pc:docMk/>
      </pc:docMkLst>
      <pc:sldChg chg="addSp delSp modSp new mod setBg">
        <pc:chgData name="Wiktor Wala" userId="S::5502158u@skrzyszow.org::cf5d9518-6bdd-4cfb-8442-044602e74e9d" providerId="AD" clId="Web-{9BA76A5B-C09F-AA36-2DED-354D2CB4376A}" dt="2020-12-07T08:25:49.217" v="1"/>
        <pc:sldMkLst>
          <pc:docMk/>
          <pc:sldMk cId="2961993170" sldId="259"/>
        </pc:sldMkLst>
        <pc:spChg chg="mod">
          <ac:chgData name="Wiktor Wala" userId="S::5502158u@skrzyszow.org::cf5d9518-6bdd-4cfb-8442-044602e74e9d" providerId="AD" clId="Web-{9BA76A5B-C09F-AA36-2DED-354D2CB4376A}" dt="2020-12-07T08:25:49.217" v="1"/>
          <ac:spMkLst>
            <pc:docMk/>
            <pc:sldMk cId="2961993170" sldId="259"/>
            <ac:spMk id="2" creationId="{F313726F-92FC-4E8D-A9D7-97EFE1FA78E5}"/>
          </ac:spMkLst>
        </pc:spChg>
        <pc:spChg chg="del">
          <ac:chgData name="Wiktor Wala" userId="S::5502158u@skrzyszow.org::cf5d9518-6bdd-4cfb-8442-044602e74e9d" providerId="AD" clId="Web-{9BA76A5B-C09F-AA36-2DED-354D2CB4376A}" dt="2020-12-07T08:25:49.217" v="1"/>
          <ac:spMkLst>
            <pc:docMk/>
            <pc:sldMk cId="2961993170" sldId="259"/>
            <ac:spMk id="3" creationId="{36F6756F-148A-4053-899A-B165F46B3DC9}"/>
          </ac:spMkLst>
        </pc:spChg>
        <pc:spChg chg="add">
          <ac:chgData name="Wiktor Wala" userId="S::5502158u@skrzyszow.org::cf5d9518-6bdd-4cfb-8442-044602e74e9d" providerId="AD" clId="Web-{9BA76A5B-C09F-AA36-2DED-354D2CB4376A}" dt="2020-12-07T08:25:49.217" v="1"/>
          <ac:spMkLst>
            <pc:docMk/>
            <pc:sldMk cId="2961993170" sldId="259"/>
            <ac:spMk id="8" creationId="{8D06CE56-3881-4ADA-8CEF-D18B02C242A3}"/>
          </ac:spMkLst>
        </pc:spChg>
        <pc:spChg chg="add">
          <ac:chgData name="Wiktor Wala" userId="S::5502158u@skrzyszow.org::cf5d9518-6bdd-4cfb-8442-044602e74e9d" providerId="AD" clId="Web-{9BA76A5B-C09F-AA36-2DED-354D2CB4376A}" dt="2020-12-07T08:25:49.217" v="1"/>
          <ac:spMkLst>
            <pc:docMk/>
            <pc:sldMk cId="2961993170" sldId="259"/>
            <ac:spMk id="10" creationId="{79F3C543-62EC-4433-9C93-A2CD8764E9B4}"/>
          </ac:spMkLst>
        </pc:spChg>
        <pc:spChg chg="add">
          <ac:chgData name="Wiktor Wala" userId="S::5502158u@skrzyszow.org::cf5d9518-6bdd-4cfb-8442-044602e74e9d" providerId="AD" clId="Web-{9BA76A5B-C09F-AA36-2DED-354D2CB4376A}" dt="2020-12-07T08:25:49.217" v="1"/>
          <ac:spMkLst>
            <pc:docMk/>
            <pc:sldMk cId="2961993170" sldId="259"/>
            <ac:spMk id="12" creationId="{5463EB0A-3D7C-4AA5-BFA5-8EE5B4BA5624}"/>
          </ac:spMkLst>
        </pc:spChg>
        <pc:spChg chg="add">
          <ac:chgData name="Wiktor Wala" userId="S::5502158u@skrzyszow.org::cf5d9518-6bdd-4cfb-8442-044602e74e9d" providerId="AD" clId="Web-{9BA76A5B-C09F-AA36-2DED-354D2CB4376A}" dt="2020-12-07T08:25:49.217" v="1"/>
          <ac:spMkLst>
            <pc:docMk/>
            <pc:sldMk cId="2961993170" sldId="259"/>
            <ac:spMk id="14" creationId="{7945AD00-F967-454D-A4B2-39ABA5C88C20}"/>
          </ac:spMkLst>
        </pc:spChg>
        <pc:spChg chg="add">
          <ac:chgData name="Wiktor Wala" userId="S::5502158u@skrzyszow.org::cf5d9518-6bdd-4cfb-8442-044602e74e9d" providerId="AD" clId="Web-{9BA76A5B-C09F-AA36-2DED-354D2CB4376A}" dt="2020-12-07T08:25:49.217" v="1"/>
          <ac:spMkLst>
            <pc:docMk/>
            <pc:sldMk cId="2961993170" sldId="259"/>
            <ac:spMk id="16" creationId="{E9BC5B79-B912-427C-8219-E3E50943FCDE}"/>
          </ac:spMkLst>
        </pc:spChg>
      </pc:sldChg>
      <pc:sldChg chg="new">
        <pc:chgData name="Wiktor Wala" userId="S::5502158u@skrzyszow.org::cf5d9518-6bdd-4cfb-8442-044602e74e9d" providerId="AD" clId="Web-{9BA76A5B-C09F-AA36-2DED-354D2CB4376A}" dt="2020-12-07T08:26:00.483" v="2"/>
        <pc:sldMkLst>
          <pc:docMk/>
          <pc:sldMk cId="4039738214" sldId="260"/>
        </pc:sldMkLst>
      </pc:sldChg>
    </pc:docChg>
  </pc:docChgLst>
  <pc:docChgLst>
    <pc:chgData name="Wiktor Wala" userId="S::5502158u@skrzyszow.org::cf5d9518-6bdd-4cfb-8442-044602e74e9d" providerId="AD" clId="Web-{363BBF6A-799D-ECFF-3E0B-5D2D6176014B}"/>
    <pc:docChg chg="addSld modSld sldOrd">
      <pc:chgData name="Wiktor Wala" userId="S::5502158u@skrzyszow.org::cf5d9518-6bdd-4cfb-8442-044602e74e9d" providerId="AD" clId="Web-{363BBF6A-799D-ECFF-3E0B-5D2D6176014B}" dt="2020-12-07T14:00:32.658" v="441"/>
      <pc:docMkLst>
        <pc:docMk/>
      </pc:docMkLst>
      <pc:sldChg chg="addSp delSp modSp">
        <pc:chgData name="Wiktor Wala" userId="S::5502158u@skrzyszow.org::cf5d9518-6bdd-4cfb-8442-044602e74e9d" providerId="AD" clId="Web-{363BBF6A-799D-ECFF-3E0B-5D2D6176014B}" dt="2020-12-07T13:47:59.547" v="58"/>
        <pc:sldMkLst>
          <pc:docMk/>
          <pc:sldMk cId="109857222" sldId="256"/>
        </pc:sldMkLst>
        <pc:spChg chg="mod">
          <ac:chgData name="Wiktor Wala" userId="S::5502158u@skrzyszow.org::cf5d9518-6bdd-4cfb-8442-044602e74e9d" providerId="AD" clId="Web-{363BBF6A-799D-ECFF-3E0B-5D2D6176014B}" dt="2020-12-07T13:47:59.547" v="58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Wiktor Wala" userId="S::5502158u@skrzyszow.org::cf5d9518-6bdd-4cfb-8442-044602e74e9d" providerId="AD" clId="Web-{363BBF6A-799D-ECFF-3E0B-5D2D6176014B}" dt="2020-12-07T13:47:59.547" v="58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33.389" v="53"/>
          <ac:spMkLst>
            <pc:docMk/>
            <pc:sldMk cId="109857222" sldId="256"/>
            <ac:spMk id="6" creationId="{73BCEA90-F7D5-4EC1-9BE2-5A49A20F4B1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33.389" v="53"/>
          <ac:spMkLst>
            <pc:docMk/>
            <pc:sldMk cId="109857222" sldId="256"/>
            <ac:spMk id="7" creationId="{9848F91B-FA65-4A06-A177-8CCF7EBC8631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33.389" v="53"/>
          <ac:spMkLst>
            <pc:docMk/>
            <pc:sldMk cId="109857222" sldId="256"/>
            <ac:spMk id="8" creationId="{2CF7CF5F-D747-47B3-80B1-8392750446C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33.389" v="53"/>
          <ac:spMkLst>
            <pc:docMk/>
            <pc:sldMk cId="109857222" sldId="256"/>
            <ac:spMk id="10" creationId="{820B6604-1FF9-43F5-AC47-3D41CB2F563B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33.389" v="53"/>
          <ac:spMkLst>
            <pc:docMk/>
            <pc:sldMk cId="109857222" sldId="256"/>
            <ac:spMk id="12" creationId="{D98779F6-5395-4B82-BDCB-4ADF6A5BB9E5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33.389" v="53"/>
          <ac:spMkLst>
            <pc:docMk/>
            <pc:sldMk cId="109857222" sldId="256"/>
            <ac:spMk id="25" creationId="{CE1108CD-786E-4304-9504-9C5AD64829D2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33.389" v="53"/>
          <ac:spMkLst>
            <pc:docMk/>
            <pc:sldMk cId="109857222" sldId="256"/>
            <ac:spMk id="26" creationId="{C70191CD-D48F-4F7A-8077-0380603A29E2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44.108" v="55"/>
          <ac:spMkLst>
            <pc:docMk/>
            <pc:sldMk cId="109857222" sldId="256"/>
            <ac:spMk id="27" creationId="{60673911-1A14-47AE-B9FC-3B697AAE340B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59.531" v="57"/>
          <ac:spMkLst>
            <pc:docMk/>
            <pc:sldMk cId="109857222" sldId="256"/>
            <ac:spMk id="29" creationId="{FB5B0058-AF13-4859-B429-4EDDE2A26F7F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59.531" v="57"/>
          <ac:spMkLst>
            <pc:docMk/>
            <pc:sldMk cId="109857222" sldId="256"/>
            <ac:spMk id="30" creationId="{D84C2E9E-0B5D-4B5F-9A1F-70EBDCE39034}"/>
          </ac:spMkLst>
        </pc:spChg>
        <pc:spChg chg="add">
          <ac:chgData name="Wiktor Wala" userId="S::5502158u@skrzyszow.org::cf5d9518-6bdd-4cfb-8442-044602e74e9d" providerId="AD" clId="Web-{363BBF6A-799D-ECFF-3E0B-5D2D6176014B}" dt="2020-12-07T13:47:59.547" v="58"/>
          <ac:spMkLst>
            <pc:docMk/>
            <pc:sldMk cId="109857222" sldId="256"/>
            <ac:spMk id="31" creationId="{60673911-1A14-47AE-B9FC-3B697AAE340B}"/>
          </ac:spMkLst>
        </pc:spChg>
        <pc:picChg chg="mod ord">
          <ac:chgData name="Wiktor Wala" userId="S::5502158u@skrzyszow.org::cf5d9518-6bdd-4cfb-8442-044602e74e9d" providerId="AD" clId="Web-{363BBF6A-799D-ECFF-3E0B-5D2D6176014B}" dt="2020-12-07T13:47:59.547" v="58"/>
          <ac:picMkLst>
            <pc:docMk/>
            <pc:sldMk cId="109857222" sldId="256"/>
            <ac:picMk id="4" creationId="{EC64EE47-1346-42EB-9D89-17F04651EA22}"/>
          </ac:picMkLst>
        </pc:picChg>
        <pc:cxnChg chg="add del">
          <ac:chgData name="Wiktor Wala" userId="S::5502158u@skrzyszow.org::cf5d9518-6bdd-4cfb-8442-044602e74e9d" providerId="AD" clId="Web-{363BBF6A-799D-ECFF-3E0B-5D2D6176014B}" dt="2020-12-07T13:47:44.108" v="55"/>
          <ac:cxnSpMkLst>
            <pc:docMk/>
            <pc:sldMk cId="109857222" sldId="256"/>
            <ac:cxnSpMk id="28" creationId="{9392F240-FCCC-4D1B-89FD-0485B2F8F41B}"/>
          </ac:cxnSpMkLst>
        </pc:cxnChg>
        <pc:cxnChg chg="add">
          <ac:chgData name="Wiktor Wala" userId="S::5502158u@skrzyszow.org::cf5d9518-6bdd-4cfb-8442-044602e74e9d" providerId="AD" clId="Web-{363BBF6A-799D-ECFF-3E0B-5D2D6176014B}" dt="2020-12-07T13:47:59.547" v="58"/>
          <ac:cxnSpMkLst>
            <pc:docMk/>
            <pc:sldMk cId="109857222" sldId="256"/>
            <ac:cxnSpMk id="32" creationId="{9392F240-FCCC-4D1B-89FD-0485B2F8F41B}"/>
          </ac:cxnSpMkLst>
        </pc:cxnChg>
      </pc:sldChg>
      <pc:sldChg chg="addSp delSp modSp mod setBg setClrOvrMap">
        <pc:chgData name="Wiktor Wala" userId="S::5502158u@skrzyszow.org::cf5d9518-6bdd-4cfb-8442-044602e74e9d" providerId="AD" clId="Web-{363BBF6A-799D-ECFF-3E0B-5D2D6176014B}" dt="2020-12-07T13:47:06.809" v="51"/>
        <pc:sldMkLst>
          <pc:docMk/>
          <pc:sldMk cId="662843964" sldId="258"/>
        </pc:sldMkLst>
        <pc:spChg chg="mod ord">
          <ac:chgData name="Wiktor Wala" userId="S::5502158u@skrzyszow.org::cf5d9518-6bdd-4cfb-8442-044602e74e9d" providerId="AD" clId="Web-{363BBF6A-799D-ECFF-3E0B-5D2D6176014B}" dt="2020-12-07T13:47:06.809" v="51"/>
          <ac:spMkLst>
            <pc:docMk/>
            <pc:sldMk cId="662843964" sldId="258"/>
            <ac:spMk id="2" creationId="{2B58011E-07EA-4A44-ABBD-D4F09C338D5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5:19.364" v="29"/>
          <ac:spMkLst>
            <pc:docMk/>
            <pc:sldMk cId="662843964" sldId="258"/>
            <ac:spMk id="9" creationId="{362D44EE-C852-4460-B8B5-C4F2BC20510C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5:19.364" v="29"/>
          <ac:spMkLst>
            <pc:docMk/>
            <pc:sldMk cId="662843964" sldId="258"/>
            <ac:spMk id="11" creationId="{658970D8-8D1D-4B5C-894B-E871CC86543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5:19.364" v="29"/>
          <ac:spMkLst>
            <pc:docMk/>
            <pc:sldMk cId="662843964" sldId="258"/>
            <ac:spMk id="13" creationId="{F227E5B6-9132-43CA-B503-37A18562ADF2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5:19.364" v="29"/>
          <ac:spMkLst>
            <pc:docMk/>
            <pc:sldMk cId="662843964" sldId="258"/>
            <ac:spMk id="15" creationId="{03C2051E-A88D-48E5-BACF-AAED17892722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5:19.364" v="29"/>
          <ac:spMkLst>
            <pc:docMk/>
            <pc:sldMk cId="662843964" sldId="258"/>
            <ac:spMk id="17" creationId="{7821A508-2985-4905-874A-527429BAABFA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5:19.364" v="29"/>
          <ac:spMkLst>
            <pc:docMk/>
            <pc:sldMk cId="662843964" sldId="258"/>
            <ac:spMk id="19" creationId="{D2929CB1-0E3C-4B2D-ADC5-0154FB33BA44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5:19.364" v="29"/>
          <ac:spMkLst>
            <pc:docMk/>
            <pc:sldMk cId="662843964" sldId="258"/>
            <ac:spMk id="21" creationId="{5F2F0C84-BE8C-4DC2-A6D3-30349A801D5C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21.415" v="35"/>
          <ac:spMkLst>
            <pc:docMk/>
            <pc:sldMk cId="662843964" sldId="258"/>
            <ac:spMk id="26" creationId="{46090D5F-01AF-4676-ADF9-09DA80A264EF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21.415" v="35"/>
          <ac:spMkLst>
            <pc:docMk/>
            <pc:sldMk cId="662843964" sldId="258"/>
            <ac:spMk id="28" creationId="{129A6924-D08B-45DD-8219-D130D09CE56C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21.415" v="35"/>
          <ac:spMkLst>
            <pc:docMk/>
            <pc:sldMk cId="662843964" sldId="258"/>
            <ac:spMk id="30" creationId="{01B0AB56-1C73-492F-9E03-DF7B546AFCE4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6.809" v="51"/>
          <ac:spMkLst>
            <pc:docMk/>
            <pc:sldMk cId="662843964" sldId="258"/>
            <ac:spMk id="35" creationId="{5A59F003-E00A-43F9-91DC-CC54E3B8746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6.809" v="51"/>
          <ac:spMkLst>
            <pc:docMk/>
            <pc:sldMk cId="662843964" sldId="258"/>
            <ac:spMk id="37" creationId="{D74A4382-E3AD-430A-9A1F-DFA3E0E77A7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6.809" v="51"/>
          <ac:spMkLst>
            <pc:docMk/>
            <pc:sldMk cId="662843964" sldId="258"/>
            <ac:spMk id="39" creationId="{79F40191-0F44-4FD1-82CC-ACB507C14BE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48.245" v="40"/>
          <ac:spMkLst>
            <pc:docMk/>
            <pc:sldMk cId="662843964" sldId="258"/>
            <ac:spMk id="41" creationId="{6CCA5F87-1D1E-45CB-8D83-FC7EEFAD9935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48.245" v="40"/>
          <ac:spMkLst>
            <pc:docMk/>
            <pc:sldMk cId="662843964" sldId="258"/>
            <ac:spMk id="42" creationId="{7CCFC2C6-6238-4A2F-93DE-2ADF74AF635E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54.886" v="42"/>
          <ac:spMkLst>
            <pc:docMk/>
            <pc:sldMk cId="662843964" sldId="258"/>
            <ac:spMk id="43" creationId="{E49CC64F-7275-4E33-961B-0C5CDC439875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43.917" v="38"/>
          <ac:spMkLst>
            <pc:docMk/>
            <pc:sldMk cId="662843964" sldId="258"/>
            <ac:spMk id="44" creationId="{75F4D120-3921-42A8-A063-46B023CB0CDA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57.621" v="44"/>
          <ac:spMkLst>
            <pc:docMk/>
            <pc:sldMk cId="662843964" sldId="258"/>
            <ac:spMk id="45" creationId="{6CCA5F87-1D1E-45CB-8D83-FC7EEFAD9935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57.621" v="44"/>
          <ac:spMkLst>
            <pc:docMk/>
            <pc:sldMk cId="662843964" sldId="258"/>
            <ac:spMk id="47" creationId="{7CCFC2C6-6238-4A2F-93DE-2ADF74AF635E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48.245" v="40"/>
          <ac:spMkLst>
            <pc:docMk/>
            <pc:sldMk cId="662843964" sldId="258"/>
            <ac:spMk id="48" creationId="{AF2F604E-43BE-4DC3-B983-E071523364F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57.621" v="44"/>
          <ac:spMkLst>
            <pc:docMk/>
            <pc:sldMk cId="662843964" sldId="258"/>
            <ac:spMk id="49" creationId="{AF2F604E-43BE-4DC3-B983-E071523364F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48.245" v="40"/>
          <ac:spMkLst>
            <pc:docMk/>
            <pc:sldMk cId="662843964" sldId="258"/>
            <ac:spMk id="50" creationId="{08C9B587-E65E-4B52-B37C-ABEBB6E8792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6:57.621" v="44"/>
          <ac:spMkLst>
            <pc:docMk/>
            <pc:sldMk cId="662843964" sldId="258"/>
            <ac:spMk id="51" creationId="{08C9B587-E65E-4B52-B37C-ABEBB6E8792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0.730" v="46"/>
          <ac:spMkLst>
            <pc:docMk/>
            <pc:sldMk cId="662843964" sldId="258"/>
            <ac:spMk id="52" creationId="{75F4D120-3921-42A8-A063-46B023CB0CDA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3.309" v="48"/>
          <ac:spMkLst>
            <pc:docMk/>
            <pc:sldMk cId="662843964" sldId="258"/>
            <ac:spMk id="54" creationId="{6CCA5F87-1D1E-45CB-8D83-FC7EEFAD9935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3.309" v="48"/>
          <ac:spMkLst>
            <pc:docMk/>
            <pc:sldMk cId="662843964" sldId="258"/>
            <ac:spMk id="55" creationId="{7CCFC2C6-6238-4A2F-93DE-2ADF74AF635E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3.309" v="48"/>
          <ac:spMkLst>
            <pc:docMk/>
            <pc:sldMk cId="662843964" sldId="258"/>
            <ac:spMk id="56" creationId="{AF2F604E-43BE-4DC3-B983-E071523364F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3.309" v="48"/>
          <ac:spMkLst>
            <pc:docMk/>
            <pc:sldMk cId="662843964" sldId="258"/>
            <ac:spMk id="57" creationId="{08C9B587-E65E-4B52-B37C-ABEBB6E8792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6.793" v="50"/>
          <ac:spMkLst>
            <pc:docMk/>
            <pc:sldMk cId="662843964" sldId="258"/>
            <ac:spMk id="58" creationId="{5A59F003-E00A-43F9-91DC-CC54E3B8746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6.793" v="50"/>
          <ac:spMkLst>
            <pc:docMk/>
            <pc:sldMk cId="662843964" sldId="258"/>
            <ac:spMk id="59" creationId="{D74A4382-E3AD-430A-9A1F-DFA3E0E77A7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7:06.793" v="50"/>
          <ac:spMkLst>
            <pc:docMk/>
            <pc:sldMk cId="662843964" sldId="258"/>
            <ac:spMk id="60" creationId="{79F40191-0F44-4FD1-82CC-ACB507C14BE6}"/>
          </ac:spMkLst>
        </pc:spChg>
        <pc:spChg chg="add">
          <ac:chgData name="Wiktor Wala" userId="S::5502158u@skrzyszow.org::cf5d9518-6bdd-4cfb-8442-044602e74e9d" providerId="AD" clId="Web-{363BBF6A-799D-ECFF-3E0B-5D2D6176014B}" dt="2020-12-07T13:47:06.809" v="51"/>
          <ac:spMkLst>
            <pc:docMk/>
            <pc:sldMk cId="662843964" sldId="258"/>
            <ac:spMk id="61" creationId="{6CCA5F87-1D1E-45CB-8D83-FC7EEFAD9935}"/>
          </ac:spMkLst>
        </pc:spChg>
        <pc:spChg chg="add">
          <ac:chgData name="Wiktor Wala" userId="S::5502158u@skrzyszow.org::cf5d9518-6bdd-4cfb-8442-044602e74e9d" providerId="AD" clId="Web-{363BBF6A-799D-ECFF-3E0B-5D2D6176014B}" dt="2020-12-07T13:47:06.809" v="51"/>
          <ac:spMkLst>
            <pc:docMk/>
            <pc:sldMk cId="662843964" sldId="258"/>
            <ac:spMk id="62" creationId="{7CCFC2C6-6238-4A2F-93DE-2ADF74AF635E}"/>
          </ac:spMkLst>
        </pc:spChg>
        <pc:spChg chg="add">
          <ac:chgData name="Wiktor Wala" userId="S::5502158u@skrzyszow.org::cf5d9518-6bdd-4cfb-8442-044602e74e9d" providerId="AD" clId="Web-{363BBF6A-799D-ECFF-3E0B-5D2D6176014B}" dt="2020-12-07T13:47:06.809" v="51"/>
          <ac:spMkLst>
            <pc:docMk/>
            <pc:sldMk cId="662843964" sldId="258"/>
            <ac:spMk id="63" creationId="{AF2F604E-43BE-4DC3-B983-E071523364F8}"/>
          </ac:spMkLst>
        </pc:spChg>
        <pc:spChg chg="add">
          <ac:chgData name="Wiktor Wala" userId="S::5502158u@skrzyszow.org::cf5d9518-6bdd-4cfb-8442-044602e74e9d" providerId="AD" clId="Web-{363BBF6A-799D-ECFF-3E0B-5D2D6176014B}" dt="2020-12-07T13:47:06.809" v="51"/>
          <ac:spMkLst>
            <pc:docMk/>
            <pc:sldMk cId="662843964" sldId="258"/>
            <ac:spMk id="64" creationId="{08C9B587-E65E-4B52-B37C-ABEBB6E87928}"/>
          </ac:spMkLst>
        </pc:spChg>
        <pc:picChg chg="add del mod">
          <ac:chgData name="Wiktor Wala" userId="S::5502158u@skrzyszow.org::cf5d9518-6bdd-4cfb-8442-044602e74e9d" providerId="AD" clId="Web-{363BBF6A-799D-ECFF-3E0B-5D2D6176014B}" dt="2020-12-07T13:45:53.804" v="32"/>
          <ac:picMkLst>
            <pc:docMk/>
            <pc:sldMk cId="662843964" sldId="258"/>
            <ac:picMk id="3" creationId="{422CC17C-34A8-48FF-9DB6-6D1661DBADBC}"/>
          </ac:picMkLst>
        </pc:picChg>
        <pc:picChg chg="del mod">
          <ac:chgData name="Wiktor Wala" userId="S::5502158u@skrzyszow.org::cf5d9518-6bdd-4cfb-8442-044602e74e9d" providerId="AD" clId="Web-{363BBF6A-799D-ECFF-3E0B-5D2D6176014B}" dt="2020-12-07T13:45:41.866" v="30"/>
          <ac:picMkLst>
            <pc:docMk/>
            <pc:sldMk cId="662843964" sldId="258"/>
            <ac:picMk id="4" creationId="{1EC1A394-B2F2-43EA-9978-CE1E7B34F43E}"/>
          </ac:picMkLst>
        </pc:picChg>
        <pc:picChg chg="add mod ord">
          <ac:chgData name="Wiktor Wala" userId="S::5502158u@skrzyszow.org::cf5d9518-6bdd-4cfb-8442-044602e74e9d" providerId="AD" clId="Web-{363BBF6A-799D-ECFF-3E0B-5D2D6176014B}" dt="2020-12-07T13:47:06.809" v="51"/>
          <ac:picMkLst>
            <pc:docMk/>
            <pc:sldMk cId="662843964" sldId="258"/>
            <ac:picMk id="5" creationId="{EA4E1F30-8FE4-44B8-958F-8D3B59E75D46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46:43.917" v="38"/>
          <ac:picMkLst>
            <pc:docMk/>
            <pc:sldMk cId="662843964" sldId="258"/>
            <ac:picMk id="46" creationId="{9D01B3E5-85F4-41A9-A504-D5E6268DEC1D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47:00.730" v="46"/>
          <ac:picMkLst>
            <pc:docMk/>
            <pc:sldMk cId="662843964" sldId="258"/>
            <ac:picMk id="53" creationId="{9D01B3E5-85F4-41A9-A504-D5E6268DEC1D}"/>
          </ac:picMkLst>
        </pc:picChg>
      </pc:sldChg>
      <pc:sldChg chg="addSp delSp modSp">
        <pc:chgData name="Wiktor Wala" userId="S::5502158u@skrzyszow.org::cf5d9518-6bdd-4cfb-8442-044602e74e9d" providerId="AD" clId="Web-{363BBF6A-799D-ECFF-3E0B-5D2D6176014B}" dt="2020-12-07T13:44:58.410" v="26"/>
        <pc:sldMkLst>
          <pc:docMk/>
          <pc:sldMk cId="4039738214" sldId="260"/>
        </pc:sldMkLst>
        <pc:spChg chg="mod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2" creationId="{C4C6A145-0560-4E85-A249-77330E6E50CF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38" creationId="{6FC11E2E-9797-4FEA-90FD-894E32A208B5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40" creationId="{F8828EFD-56F8-4B00-9A0D-B623CC074A0E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42" creationId="{3D4697C8-4A0D-4493-B526-7CC15E0EE557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44" creationId="{A085B63A-2D2F-4B09-9BFB-E2080686CEE0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4:54.738" v="23"/>
          <ac:spMkLst>
            <pc:docMk/>
            <pc:sldMk cId="4039738214" sldId="260"/>
            <ac:spMk id="46" creationId="{35555856-9970-4BC3-9AA9-6A917F53AFB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4:58.379" v="25"/>
          <ac:spMkLst>
            <pc:docMk/>
            <pc:sldMk cId="4039738214" sldId="260"/>
            <ac:spMk id="50" creationId="{23962611-DFD5-4092-AAFD-559E3DFCE2C9}"/>
          </ac:spMkLst>
        </pc:spChg>
        <pc:spChg chg="add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54" creationId="{C66F2F30-5DC0-44A0-BFA6-E12F46ED16DA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4:54.738" v="23"/>
          <ac:spMkLst>
            <pc:docMk/>
            <pc:sldMk cId="4039738214" sldId="260"/>
            <ac:spMk id="55" creationId="{13722DD7-BA73-4776-93A3-94491FEF7260}"/>
          </ac:spMkLst>
        </pc:spChg>
        <pc:spChg chg="add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56" creationId="{85872F57-7F42-4F97-8391-DDC8D0054C03}"/>
          </ac:spMkLst>
        </pc:spChg>
        <pc:spChg chg="add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57" creationId="{2B931666-F28F-45F3-A074-66D2272D580B}"/>
          </ac:spMkLst>
        </pc:spChg>
        <pc:spChg chg="add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58" creationId="{04DC2037-48A0-4F22-B9D4-8EAEBC780AB4}"/>
          </ac:spMkLst>
        </pc:spChg>
        <pc:spChg chg="add">
          <ac:chgData name="Wiktor Wala" userId="S::5502158u@skrzyszow.org::cf5d9518-6bdd-4cfb-8442-044602e74e9d" providerId="AD" clId="Web-{363BBF6A-799D-ECFF-3E0B-5D2D6176014B}" dt="2020-12-07T13:44:58.410" v="26"/>
          <ac:spMkLst>
            <pc:docMk/>
            <pc:sldMk cId="4039738214" sldId="260"/>
            <ac:spMk id="59" creationId="{0006CBFD-ADA0-43D1-9332-9C34CA1C76ED}"/>
          </ac:spMkLst>
        </pc:spChg>
        <pc:picChg chg="del mod">
          <ac:chgData name="Wiktor Wala" userId="S::5502158u@skrzyszow.org::cf5d9518-6bdd-4cfb-8442-044602e74e9d" providerId="AD" clId="Web-{363BBF6A-799D-ECFF-3E0B-5D2D6176014B}" dt="2020-12-07T13:44:38.987" v="21"/>
          <ac:picMkLst>
            <pc:docMk/>
            <pc:sldMk cId="4039738214" sldId="260"/>
            <ac:picMk id="36" creationId="{849ED8A9-9628-4438-B3B2-D01B260E9F9F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44:54.738" v="23"/>
          <ac:picMkLst>
            <pc:docMk/>
            <pc:sldMk cId="4039738214" sldId="260"/>
            <ac:picMk id="48" creationId="{819A2E88-5390-4625-9DB7-E9EC20D1816E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44:58.379" v="25"/>
          <ac:picMkLst>
            <pc:docMk/>
            <pc:sldMk cId="4039738214" sldId="260"/>
            <ac:picMk id="52" creationId="{2270F1FA-0425-408F-9861-80BF5AFB276D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44:54.738" v="23"/>
          <ac:picMkLst>
            <pc:docMk/>
            <pc:sldMk cId="4039738214" sldId="260"/>
            <ac:picMk id="53" creationId="{7F487851-BFAF-46D8-A1ED-50CAD6E46F59}"/>
          </ac:picMkLst>
        </pc:picChg>
      </pc:sldChg>
      <pc:sldChg chg="addSp modSp mod setBg setClrOvrMap">
        <pc:chgData name="Wiktor Wala" userId="S::5502158u@skrzyszow.org::cf5d9518-6bdd-4cfb-8442-044602e74e9d" providerId="AD" clId="Web-{363BBF6A-799D-ECFF-3E0B-5D2D6176014B}" dt="2020-12-07T13:52:44.299" v="149"/>
        <pc:sldMkLst>
          <pc:docMk/>
          <pc:sldMk cId="1277047497" sldId="261"/>
        </pc:sldMkLst>
        <pc:spChg chg="mod">
          <ac:chgData name="Wiktor Wala" userId="S::5502158u@skrzyszow.org::cf5d9518-6bdd-4cfb-8442-044602e74e9d" providerId="AD" clId="Web-{363BBF6A-799D-ECFF-3E0B-5D2D6176014B}" dt="2020-12-07T13:52:44.299" v="149"/>
          <ac:spMkLst>
            <pc:docMk/>
            <pc:sldMk cId="1277047497" sldId="261"/>
            <ac:spMk id="2" creationId="{31EC1115-EAF6-4815-98B9-0068CA9CBD67}"/>
          </ac:spMkLst>
        </pc:spChg>
        <pc:spChg chg="add">
          <ac:chgData name="Wiktor Wala" userId="S::5502158u@skrzyszow.org::cf5d9518-6bdd-4cfb-8442-044602e74e9d" providerId="AD" clId="Web-{363BBF6A-799D-ECFF-3E0B-5D2D6176014B}" dt="2020-12-07T13:52:44.299" v="149"/>
          <ac:spMkLst>
            <pc:docMk/>
            <pc:sldMk cId="1277047497" sldId="261"/>
            <ac:spMk id="26" creationId="{E49CC64F-7275-4E33-961B-0C5CDC439875}"/>
          </ac:spMkLst>
        </pc:spChg>
        <pc:picChg chg="mod ord">
          <ac:chgData name="Wiktor Wala" userId="S::5502158u@skrzyszow.org::cf5d9518-6bdd-4cfb-8442-044602e74e9d" providerId="AD" clId="Web-{363BBF6A-799D-ECFF-3E0B-5D2D6176014B}" dt="2020-12-07T13:52:44.299" v="149"/>
          <ac:picMkLst>
            <pc:docMk/>
            <pc:sldMk cId="1277047497" sldId="261"/>
            <ac:picMk id="21" creationId="{8CE098A9-5FDE-49BA-8204-96230D8FFBDA}"/>
          </ac:picMkLst>
        </pc:picChg>
      </pc:sldChg>
      <pc:sldChg chg="addSp delSp modSp mod setClrOvrMap">
        <pc:chgData name="Wiktor Wala" userId="S::5502158u@skrzyszow.org::cf5d9518-6bdd-4cfb-8442-044602e74e9d" providerId="AD" clId="Web-{363BBF6A-799D-ECFF-3E0B-5D2D6176014B}" dt="2020-12-07T13:52:30.595" v="148"/>
        <pc:sldMkLst>
          <pc:docMk/>
          <pc:sldMk cId="1295838091" sldId="262"/>
        </pc:sldMkLst>
        <pc:spChg chg="mod">
          <ac:chgData name="Wiktor Wala" userId="S::5502158u@skrzyszow.org::cf5d9518-6bdd-4cfb-8442-044602e74e9d" providerId="AD" clId="Web-{363BBF6A-799D-ECFF-3E0B-5D2D6176014B}" dt="2020-12-07T13:52:30.595" v="148"/>
          <ac:spMkLst>
            <pc:docMk/>
            <pc:sldMk cId="1295838091" sldId="262"/>
            <ac:spMk id="2" creationId="{774C77E6-3CAF-40B0-B8E3-E06FBC52A381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30.580" v="147"/>
          <ac:spMkLst>
            <pc:docMk/>
            <pc:sldMk cId="1295838091" sldId="262"/>
            <ac:spMk id="8" creationId="{0AB225BA-7412-4605-8E8D-5AED2BF56A11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30.580" v="147"/>
          <ac:spMkLst>
            <pc:docMk/>
            <pc:sldMk cId="1295838091" sldId="262"/>
            <ac:spMk id="9" creationId="{604BB9CD-970D-4FE5-B4E3-D651735BF4FE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24.782" v="145"/>
          <ac:spMkLst>
            <pc:docMk/>
            <pc:sldMk cId="1295838091" sldId="262"/>
            <ac:spMk id="11" creationId="{0E2F58BF-12E5-4B5A-AD25-4DAAA2742A7B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24.782" v="145"/>
          <ac:spMkLst>
            <pc:docMk/>
            <pc:sldMk cId="1295838091" sldId="262"/>
            <ac:spMk id="13" creationId="{AF2F604E-43BE-4DC3-B983-E071523364F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24.782" v="145"/>
          <ac:spMkLst>
            <pc:docMk/>
            <pc:sldMk cId="1295838091" sldId="262"/>
            <ac:spMk id="15" creationId="{08C9B587-E65E-4B52-B37C-ABEBB6E8792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30.580" v="147"/>
          <ac:spMkLst>
            <pc:docMk/>
            <pc:sldMk cId="1295838091" sldId="262"/>
            <ac:spMk id="17" creationId="{00C150C7-96FB-4EB9-BDF9-212535A6089F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30.580" v="147"/>
          <ac:spMkLst>
            <pc:docMk/>
            <pc:sldMk cId="1295838091" sldId="262"/>
            <ac:spMk id="18" creationId="{5E0D6276-8D53-4DDA-A15A-90E0831F6D61}"/>
          </ac:spMkLst>
        </pc:spChg>
        <pc:spChg chg="add">
          <ac:chgData name="Wiktor Wala" userId="S::5502158u@skrzyszow.org::cf5d9518-6bdd-4cfb-8442-044602e74e9d" providerId="AD" clId="Web-{363BBF6A-799D-ECFF-3E0B-5D2D6176014B}" dt="2020-12-07T13:52:30.595" v="148"/>
          <ac:spMkLst>
            <pc:docMk/>
            <pc:sldMk cId="1295838091" sldId="262"/>
            <ac:spMk id="19" creationId="{E91DC736-0EF8-4F87-9146-EBF1D2EE4D3D}"/>
          </ac:spMkLst>
        </pc:spChg>
        <pc:spChg chg="add">
          <ac:chgData name="Wiktor Wala" userId="S::5502158u@skrzyszow.org::cf5d9518-6bdd-4cfb-8442-044602e74e9d" providerId="AD" clId="Web-{363BBF6A-799D-ECFF-3E0B-5D2D6176014B}" dt="2020-12-07T13:52:30.595" v="148"/>
          <ac:spMkLst>
            <pc:docMk/>
            <pc:sldMk cId="1295838091" sldId="262"/>
            <ac:spMk id="20" creationId="{097CD68E-23E3-4007-8847-CD0944C4F7BE}"/>
          </ac:spMkLst>
        </pc:spChg>
        <pc:spChg chg="add">
          <ac:chgData name="Wiktor Wala" userId="S::5502158u@skrzyszow.org::cf5d9518-6bdd-4cfb-8442-044602e74e9d" providerId="AD" clId="Web-{363BBF6A-799D-ECFF-3E0B-5D2D6176014B}" dt="2020-12-07T13:52:30.595" v="148"/>
          <ac:spMkLst>
            <pc:docMk/>
            <pc:sldMk cId="1295838091" sldId="262"/>
            <ac:spMk id="21" creationId="{AF2F604E-43BE-4DC3-B983-E071523364F8}"/>
          </ac:spMkLst>
        </pc:spChg>
        <pc:spChg chg="add">
          <ac:chgData name="Wiktor Wala" userId="S::5502158u@skrzyszow.org::cf5d9518-6bdd-4cfb-8442-044602e74e9d" providerId="AD" clId="Web-{363BBF6A-799D-ECFF-3E0B-5D2D6176014B}" dt="2020-12-07T13:52:30.595" v="148"/>
          <ac:spMkLst>
            <pc:docMk/>
            <pc:sldMk cId="1295838091" sldId="262"/>
            <ac:spMk id="22" creationId="{08C9B587-E65E-4B52-B37C-ABEBB6E87928}"/>
          </ac:spMkLst>
        </pc:spChg>
        <pc:picChg chg="mod ord">
          <ac:chgData name="Wiktor Wala" userId="S::5502158u@skrzyszow.org::cf5d9518-6bdd-4cfb-8442-044602e74e9d" providerId="AD" clId="Web-{363BBF6A-799D-ECFF-3E0B-5D2D6176014B}" dt="2020-12-07T13:52:30.595" v="148"/>
          <ac:picMkLst>
            <pc:docMk/>
            <pc:sldMk cId="1295838091" sldId="262"/>
            <ac:picMk id="6" creationId="{B53F7ABC-048C-4D05-B054-B04F26AF0D46}"/>
          </ac:picMkLst>
        </pc:picChg>
      </pc:sldChg>
      <pc:sldChg chg="addSp delSp modSp mod setClrOvrMap">
        <pc:chgData name="Wiktor Wala" userId="S::5502158u@skrzyszow.org::cf5d9518-6bdd-4cfb-8442-044602e74e9d" providerId="AD" clId="Web-{363BBF6A-799D-ECFF-3E0B-5D2D6176014B}" dt="2020-12-07T11:43:57.183" v="2"/>
        <pc:sldMkLst>
          <pc:docMk/>
          <pc:sldMk cId="2066160850" sldId="266"/>
        </pc:sldMkLst>
        <pc:spChg chg="mod">
          <ac:chgData name="Wiktor Wala" userId="S::5502158u@skrzyszow.org::cf5d9518-6bdd-4cfb-8442-044602e74e9d" providerId="AD" clId="Web-{363BBF6A-799D-ECFF-3E0B-5D2D6176014B}" dt="2020-12-07T11:43:57.183" v="2"/>
          <ac:spMkLst>
            <pc:docMk/>
            <pc:sldMk cId="2066160850" sldId="266"/>
            <ac:spMk id="2" creationId="{92066F2B-AEA1-4BEE-92FE-3F7626B0C72E}"/>
          </ac:spMkLst>
        </pc:spChg>
        <pc:spChg chg="add">
          <ac:chgData name="Wiktor Wala" userId="S::5502158u@skrzyszow.org::cf5d9518-6bdd-4cfb-8442-044602e74e9d" providerId="AD" clId="Web-{363BBF6A-799D-ECFF-3E0B-5D2D6176014B}" dt="2020-12-07T11:43:57.183" v="2"/>
          <ac:spMkLst>
            <pc:docMk/>
            <pc:sldMk cId="2066160850" sldId="266"/>
            <ac:spMk id="7" creationId="{77DA6D33-2D62-458C-BF5D-DBF612FD557E}"/>
          </ac:spMkLst>
        </pc:spChg>
        <pc:spChg chg="add">
          <ac:chgData name="Wiktor Wala" userId="S::5502158u@skrzyszow.org::cf5d9518-6bdd-4cfb-8442-044602e74e9d" providerId="AD" clId="Web-{363BBF6A-799D-ECFF-3E0B-5D2D6176014B}" dt="2020-12-07T11:43:57.183" v="2"/>
          <ac:spMkLst>
            <pc:docMk/>
            <pc:sldMk cId="2066160850" sldId="266"/>
            <ac:spMk id="8" creationId="{0BC9EFE1-D8CB-4668-9980-DB108327A794}"/>
          </ac:spMkLst>
        </pc:spChg>
        <pc:picChg chg="add mod">
          <ac:chgData name="Wiktor Wala" userId="S::5502158u@skrzyszow.org::cf5d9518-6bdd-4cfb-8442-044602e74e9d" providerId="AD" clId="Web-{363BBF6A-799D-ECFF-3E0B-5D2D6176014B}" dt="2020-12-07T11:43:57.183" v="2"/>
          <ac:picMkLst>
            <pc:docMk/>
            <pc:sldMk cId="2066160850" sldId="266"/>
            <ac:picMk id="3" creationId="{BE4C0B2E-C6DA-405B-9DC7-D932B2B3E334}"/>
          </ac:picMkLst>
        </pc:picChg>
        <pc:picChg chg="add">
          <ac:chgData name="Wiktor Wala" userId="S::5502158u@skrzyszow.org::cf5d9518-6bdd-4cfb-8442-044602e74e9d" providerId="AD" clId="Web-{363BBF6A-799D-ECFF-3E0B-5D2D6176014B}" dt="2020-12-07T11:43:57.183" v="2"/>
          <ac:picMkLst>
            <pc:docMk/>
            <pc:sldMk cId="2066160850" sldId="266"/>
            <ac:picMk id="5" creationId="{7CBAE1BD-B8E4-4029-8AA2-C77E4FED9864}"/>
          </ac:picMkLst>
        </pc:picChg>
        <pc:picChg chg="del">
          <ac:chgData name="Wiktor Wala" userId="S::5502158u@skrzyszow.org::cf5d9518-6bdd-4cfb-8442-044602e74e9d" providerId="AD" clId="Web-{363BBF6A-799D-ECFF-3E0B-5D2D6176014B}" dt="2020-12-07T11:43:53.730" v="1"/>
          <ac:picMkLst>
            <pc:docMk/>
            <pc:sldMk cId="2066160850" sldId="266"/>
            <ac:picMk id="6" creationId="{9D7A6107-F504-4764-BB11-1F06685D39CF}"/>
          </ac:picMkLst>
        </pc:picChg>
      </pc:sldChg>
      <pc:sldChg chg="addSp delSp modSp mod setClrOvrMap">
        <pc:chgData name="Wiktor Wala" userId="S::5502158u@skrzyszow.org::cf5d9518-6bdd-4cfb-8442-044602e74e9d" providerId="AD" clId="Web-{363BBF6A-799D-ECFF-3E0B-5D2D6176014B}" dt="2020-12-07T13:53:03.785" v="152"/>
        <pc:sldMkLst>
          <pc:docMk/>
          <pc:sldMk cId="2566908922" sldId="268"/>
        </pc:sldMkLst>
        <pc:spChg chg="mod">
          <ac:chgData name="Wiktor Wala" userId="S::5502158u@skrzyszow.org::cf5d9518-6bdd-4cfb-8442-044602e74e9d" providerId="AD" clId="Web-{363BBF6A-799D-ECFF-3E0B-5D2D6176014B}" dt="2020-12-07T13:53:03.785" v="152"/>
          <ac:spMkLst>
            <pc:docMk/>
            <pc:sldMk cId="2566908922" sldId="268"/>
            <ac:spMk id="2" creationId="{73EB2B4C-7B91-4FC2-9477-508E3E2AC261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3:03.785" v="152"/>
          <ac:spMkLst>
            <pc:docMk/>
            <pc:sldMk cId="2566908922" sldId="268"/>
            <ac:spMk id="10" creationId="{6F828D28-8E09-41CC-8229-3070B5467A9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3:03.785" v="152"/>
          <ac:spMkLst>
            <pc:docMk/>
            <pc:sldMk cId="2566908922" sldId="268"/>
            <ac:spMk id="12" creationId="{D5B012D8-7F27-4758-9AC6-C889B154BD73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3:03.785" v="152"/>
          <ac:spMkLst>
            <pc:docMk/>
            <pc:sldMk cId="2566908922" sldId="268"/>
            <ac:spMk id="14" creationId="{4063B759-00FC-46D1-9898-8E8625268FAF}"/>
          </ac:spMkLst>
        </pc:spChg>
        <pc:spChg chg="add">
          <ac:chgData name="Wiktor Wala" userId="S::5502158u@skrzyszow.org::cf5d9518-6bdd-4cfb-8442-044602e74e9d" providerId="AD" clId="Web-{363BBF6A-799D-ECFF-3E0B-5D2D6176014B}" dt="2020-12-07T13:53:03.785" v="152"/>
          <ac:spMkLst>
            <pc:docMk/>
            <pc:sldMk cId="2566908922" sldId="268"/>
            <ac:spMk id="16" creationId="{E91DC736-0EF8-4F87-9146-EBF1D2EE4D3D}"/>
          </ac:spMkLst>
        </pc:spChg>
        <pc:spChg chg="add">
          <ac:chgData name="Wiktor Wala" userId="S::5502158u@skrzyszow.org::cf5d9518-6bdd-4cfb-8442-044602e74e9d" providerId="AD" clId="Web-{363BBF6A-799D-ECFF-3E0B-5D2D6176014B}" dt="2020-12-07T13:53:03.785" v="152"/>
          <ac:spMkLst>
            <pc:docMk/>
            <pc:sldMk cId="2566908922" sldId="268"/>
            <ac:spMk id="17" creationId="{097CD68E-23E3-4007-8847-CD0944C4F7BE}"/>
          </ac:spMkLst>
        </pc:spChg>
        <pc:spChg chg="add">
          <ac:chgData name="Wiktor Wala" userId="S::5502158u@skrzyszow.org::cf5d9518-6bdd-4cfb-8442-044602e74e9d" providerId="AD" clId="Web-{363BBF6A-799D-ECFF-3E0B-5D2D6176014B}" dt="2020-12-07T13:53:03.785" v="152"/>
          <ac:spMkLst>
            <pc:docMk/>
            <pc:sldMk cId="2566908922" sldId="268"/>
            <ac:spMk id="18" creationId="{AF2F604E-43BE-4DC3-B983-E071523364F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3:03.769" v="151"/>
          <ac:spMkLst>
            <pc:docMk/>
            <pc:sldMk cId="2566908922" sldId="268"/>
            <ac:spMk id="19" creationId="{5A59F003-E00A-43F9-91DC-CC54E3B8746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3:03.769" v="151"/>
          <ac:spMkLst>
            <pc:docMk/>
            <pc:sldMk cId="2566908922" sldId="268"/>
            <ac:spMk id="21" creationId="{D74A4382-E3AD-430A-9A1F-DFA3E0E77A7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3:03.769" v="151"/>
          <ac:spMkLst>
            <pc:docMk/>
            <pc:sldMk cId="2566908922" sldId="268"/>
            <ac:spMk id="23" creationId="{79F40191-0F44-4FD1-82CC-ACB507C14BE6}"/>
          </ac:spMkLst>
        </pc:spChg>
        <pc:spChg chg="add">
          <ac:chgData name="Wiktor Wala" userId="S::5502158u@skrzyszow.org::cf5d9518-6bdd-4cfb-8442-044602e74e9d" providerId="AD" clId="Web-{363BBF6A-799D-ECFF-3E0B-5D2D6176014B}" dt="2020-12-07T13:53:03.785" v="152"/>
          <ac:spMkLst>
            <pc:docMk/>
            <pc:sldMk cId="2566908922" sldId="268"/>
            <ac:spMk id="25" creationId="{08C9B587-E65E-4B52-B37C-ABEBB6E87928}"/>
          </ac:spMkLst>
        </pc:spChg>
        <pc:picChg chg="mod">
          <ac:chgData name="Wiktor Wala" userId="S::5502158u@skrzyszow.org::cf5d9518-6bdd-4cfb-8442-044602e74e9d" providerId="AD" clId="Web-{363BBF6A-799D-ECFF-3E0B-5D2D6176014B}" dt="2020-12-07T13:53:03.785" v="152"/>
          <ac:picMkLst>
            <pc:docMk/>
            <pc:sldMk cId="2566908922" sldId="268"/>
            <ac:picMk id="6" creationId="{0669D9A1-B644-43E0-9962-CD580000D88A}"/>
          </ac:picMkLst>
        </pc:picChg>
      </pc:sldChg>
      <pc:sldChg chg="addSp delSp modSp mod setBg setClrOvrMap">
        <pc:chgData name="Wiktor Wala" userId="S::5502158u@skrzyszow.org::cf5d9518-6bdd-4cfb-8442-044602e74e9d" providerId="AD" clId="Web-{363BBF6A-799D-ECFF-3E0B-5D2D6176014B}" dt="2020-12-07T13:49:02.722" v="100"/>
        <pc:sldMkLst>
          <pc:docMk/>
          <pc:sldMk cId="2064000624" sldId="269"/>
        </pc:sldMkLst>
        <pc:spChg chg="mod">
          <ac:chgData name="Wiktor Wala" userId="S::5502158u@skrzyszow.org::cf5d9518-6bdd-4cfb-8442-044602e74e9d" providerId="AD" clId="Web-{363BBF6A-799D-ECFF-3E0B-5D2D6176014B}" dt="2020-12-07T13:49:02.722" v="100"/>
          <ac:spMkLst>
            <pc:docMk/>
            <pc:sldMk cId="2064000624" sldId="269"/>
            <ac:spMk id="2" creationId="{81D1855D-170F-43F3-9324-E7BE0C4D0161}"/>
          </ac:spMkLst>
        </pc:spChg>
        <pc:spChg chg="del">
          <ac:chgData name="Wiktor Wala" userId="S::5502158u@skrzyszow.org::cf5d9518-6bdd-4cfb-8442-044602e74e9d" providerId="AD" clId="Web-{363BBF6A-799D-ECFF-3E0B-5D2D6176014B}" dt="2020-12-07T12:33:27.892" v="19"/>
          <ac:spMkLst>
            <pc:docMk/>
            <pc:sldMk cId="2064000624" sldId="269"/>
            <ac:spMk id="3" creationId="{F4484EB4-1D44-4E7A-9FAB-ECCFD49F2DD6}"/>
          </ac:spMkLst>
        </pc:spChg>
        <pc:spChg chg="add del mod">
          <ac:chgData name="Wiktor Wala" userId="S::5502158u@skrzyszow.org::cf5d9518-6bdd-4cfb-8442-044602e74e9d" providerId="AD" clId="Web-{363BBF6A-799D-ECFF-3E0B-5D2D6176014B}" dt="2020-12-07T13:49:02.722" v="100"/>
          <ac:spMkLst>
            <pc:docMk/>
            <pc:sldMk cId="2064000624" sldId="269"/>
            <ac:spMk id="4" creationId="{D4B3D7F5-3EBA-42FC-944E-0412CBBCA2C7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9:02.722" v="100"/>
          <ac:spMkLst>
            <pc:docMk/>
            <pc:sldMk cId="2064000624" sldId="269"/>
            <ac:spMk id="9" creationId="{8C3DEBB2-D54E-470C-86B3-631BDDF6CCA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9:02.722" v="100"/>
          <ac:spMkLst>
            <pc:docMk/>
            <pc:sldMk cId="2064000624" sldId="269"/>
            <ac:spMk id="11" creationId="{847C7588-8C18-44D9-8469-ABB9865FE117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9:02.660" v="99"/>
          <ac:spMkLst>
            <pc:docMk/>
            <pc:sldMk cId="2064000624" sldId="269"/>
            <ac:spMk id="14" creationId="{0671A8AE-40A1-4631-A6B8-581AFF065482}"/>
          </ac:spMkLst>
        </pc:spChg>
        <pc:spChg chg="add">
          <ac:chgData name="Wiktor Wala" userId="S::5502158u@skrzyszow.org::cf5d9518-6bdd-4cfb-8442-044602e74e9d" providerId="AD" clId="Web-{363BBF6A-799D-ECFF-3E0B-5D2D6176014B}" dt="2020-12-07T13:49:02.722" v="100"/>
          <ac:spMkLst>
            <pc:docMk/>
            <pc:sldMk cId="2064000624" sldId="269"/>
            <ac:spMk id="16" creationId="{E49CC64F-7275-4E33-961B-0C5CDC439875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8:59.566" v="97"/>
          <ac:spMkLst>
            <pc:docMk/>
            <pc:sldMk cId="2064000624" sldId="269"/>
            <ac:spMk id="17" creationId="{E49CC64F-7275-4E33-961B-0C5CDC439875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9:02.660" v="99"/>
          <ac:spMkLst>
            <pc:docMk/>
            <pc:sldMk cId="2064000624" sldId="269"/>
            <ac:spMk id="19" creationId="{AB58EF07-17C2-48CF-ABB0-EEF1F17CB8F0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9:02.660" v="99"/>
          <ac:spMkLst>
            <pc:docMk/>
            <pc:sldMk cId="2064000624" sldId="269"/>
            <ac:spMk id="21" creationId="{AF2F604E-43BE-4DC3-B983-E071523364F8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49:02.660" v="99"/>
          <ac:spMkLst>
            <pc:docMk/>
            <pc:sldMk cId="2064000624" sldId="269"/>
            <ac:spMk id="23" creationId="{08C9B587-E65E-4B52-B37C-ABEBB6E87928}"/>
          </ac:spMkLst>
        </pc:spChg>
        <pc:picChg chg="add del">
          <ac:chgData name="Wiktor Wala" userId="S::5502158u@skrzyszow.org::cf5d9518-6bdd-4cfb-8442-044602e74e9d" providerId="AD" clId="Web-{363BBF6A-799D-ECFF-3E0B-5D2D6176014B}" dt="2020-12-07T13:48:59.566" v="97"/>
          <ac:picMkLst>
            <pc:docMk/>
            <pc:sldMk cId="2064000624" sldId="269"/>
            <ac:picMk id="13" creationId="{8E960D4C-CBFE-4AFE-B51C-B2713FFBBCAF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49:02.660" v="99"/>
          <ac:picMkLst>
            <pc:docMk/>
            <pc:sldMk cId="2064000624" sldId="269"/>
            <ac:picMk id="15" creationId="{1E5C89B3-53FD-401D-BC64-0E270B76F015}"/>
          </ac:picMkLst>
        </pc:picChg>
        <pc:picChg chg="add">
          <ac:chgData name="Wiktor Wala" userId="S::5502158u@skrzyszow.org::cf5d9518-6bdd-4cfb-8442-044602e74e9d" providerId="AD" clId="Web-{363BBF6A-799D-ECFF-3E0B-5D2D6176014B}" dt="2020-12-07T13:49:02.722" v="100"/>
          <ac:picMkLst>
            <pc:docMk/>
            <pc:sldMk cId="2064000624" sldId="269"/>
            <ac:picMk id="18" creationId="{8E960D4C-CBFE-4AFE-B51C-B2713FFBBCAF}"/>
          </ac:picMkLst>
        </pc:picChg>
      </pc:sldChg>
      <pc:sldChg chg="addSp delSp modSp new mod ord setBg">
        <pc:chgData name="Wiktor Wala" userId="S::5502158u@skrzyszow.org::cf5d9518-6bdd-4cfb-8442-044602e74e9d" providerId="AD" clId="Web-{363BBF6A-799D-ECFF-3E0B-5D2D6176014B}" dt="2020-12-07T12:33:17.548" v="18"/>
        <pc:sldMkLst>
          <pc:docMk/>
          <pc:sldMk cId="1538287164" sldId="270"/>
        </pc:sldMkLst>
        <pc:spChg chg="mod">
          <ac:chgData name="Wiktor Wala" userId="S::5502158u@skrzyszow.org::cf5d9518-6bdd-4cfb-8442-044602e74e9d" providerId="AD" clId="Web-{363BBF6A-799D-ECFF-3E0B-5D2D6176014B}" dt="2020-12-07T12:33:17.548" v="18"/>
          <ac:spMkLst>
            <pc:docMk/>
            <pc:sldMk cId="1538287164" sldId="270"/>
            <ac:spMk id="2" creationId="{3C4D42B3-9E1E-410E-ABCC-A2721BEB3E6D}"/>
          </ac:spMkLst>
        </pc:spChg>
        <pc:spChg chg="add del">
          <ac:chgData name="Wiktor Wala" userId="S::5502158u@skrzyszow.org::cf5d9518-6bdd-4cfb-8442-044602e74e9d" providerId="AD" clId="Web-{363BBF6A-799D-ECFF-3E0B-5D2D6176014B}" dt="2020-12-07T12:33:17.548" v="18"/>
          <ac:spMkLst>
            <pc:docMk/>
            <pc:sldMk cId="1538287164" sldId="270"/>
            <ac:spMk id="3" creationId="{81876E25-F564-4BB3-A422-03BC67ABDDFF}"/>
          </ac:spMkLst>
        </pc:spChg>
        <pc:spChg chg="del mod">
          <ac:chgData name="Wiktor Wala" userId="S::5502158u@skrzyszow.org::cf5d9518-6bdd-4cfb-8442-044602e74e9d" providerId="AD" clId="Web-{363BBF6A-799D-ECFF-3E0B-5D2D6176014B}" dt="2020-12-07T12:33:17.548" v="18"/>
          <ac:spMkLst>
            <pc:docMk/>
            <pc:sldMk cId="1538287164" sldId="270"/>
            <ac:spMk id="4" creationId="{59636D4B-B7B3-4097-8FCA-185E0734DB66}"/>
          </ac:spMkLst>
        </pc:spChg>
        <pc:spChg chg="add">
          <ac:chgData name="Wiktor Wala" userId="S::5502158u@skrzyszow.org::cf5d9518-6bdd-4cfb-8442-044602e74e9d" providerId="AD" clId="Web-{363BBF6A-799D-ECFF-3E0B-5D2D6176014B}" dt="2020-12-07T12:33:17.548" v="18"/>
          <ac:spMkLst>
            <pc:docMk/>
            <pc:sldMk cId="1538287164" sldId="270"/>
            <ac:spMk id="6" creationId="{35555856-9970-4BC3-9AA9-6A917F53AFBD}"/>
          </ac:spMkLst>
        </pc:spChg>
        <pc:spChg chg="add del">
          <ac:chgData name="Wiktor Wala" userId="S::5502158u@skrzyszow.org::cf5d9518-6bdd-4cfb-8442-044602e74e9d" providerId="AD" clId="Web-{363BBF6A-799D-ECFF-3E0B-5D2D6176014B}" dt="2020-12-07T12:33:17.516" v="17"/>
          <ac:spMkLst>
            <pc:docMk/>
            <pc:sldMk cId="1538287164" sldId="270"/>
            <ac:spMk id="9" creationId="{B164D969-46F1-44FC-B488-3FA68C67756D}"/>
          </ac:spMkLst>
        </pc:spChg>
        <pc:spChg chg="add">
          <ac:chgData name="Wiktor Wala" userId="S::5502158u@skrzyszow.org::cf5d9518-6bdd-4cfb-8442-044602e74e9d" providerId="AD" clId="Web-{363BBF6A-799D-ECFF-3E0B-5D2D6176014B}" dt="2020-12-07T12:33:17.548" v="18"/>
          <ac:spMkLst>
            <pc:docMk/>
            <pc:sldMk cId="1538287164" sldId="270"/>
            <ac:spMk id="10" creationId="{13722DD7-BA73-4776-93A3-94491FEF7260}"/>
          </ac:spMkLst>
        </pc:spChg>
        <pc:spChg chg="add del">
          <ac:chgData name="Wiktor Wala" userId="S::5502158u@skrzyszow.org::cf5d9518-6bdd-4cfb-8442-044602e74e9d" providerId="AD" clId="Web-{363BBF6A-799D-ECFF-3E0B-5D2D6176014B}" dt="2020-12-07T12:33:17.516" v="17"/>
          <ac:spMkLst>
            <pc:docMk/>
            <pc:sldMk cId="1538287164" sldId="270"/>
            <ac:spMk id="15" creationId="{9E0A01E6-95B9-424D-93AE-19F4928DFD40}"/>
          </ac:spMkLst>
        </pc:spChg>
        <pc:picChg chg="add">
          <ac:chgData name="Wiktor Wala" userId="S::5502158u@skrzyszow.org::cf5d9518-6bdd-4cfb-8442-044602e74e9d" providerId="AD" clId="Web-{363BBF6A-799D-ECFF-3E0B-5D2D6176014B}" dt="2020-12-07T12:33:17.548" v="18"/>
          <ac:picMkLst>
            <pc:docMk/>
            <pc:sldMk cId="1538287164" sldId="270"/>
            <ac:picMk id="7" creationId="{7F487851-BFAF-46D8-A1ED-50CAD6E46F59}"/>
          </ac:picMkLst>
        </pc:picChg>
        <pc:picChg chg="add">
          <ac:chgData name="Wiktor Wala" userId="S::5502158u@skrzyszow.org::cf5d9518-6bdd-4cfb-8442-044602e74e9d" providerId="AD" clId="Web-{363BBF6A-799D-ECFF-3E0B-5D2D6176014B}" dt="2020-12-07T12:33:17.548" v="18"/>
          <ac:picMkLst>
            <pc:docMk/>
            <pc:sldMk cId="1538287164" sldId="270"/>
            <ac:picMk id="8" creationId="{71D4007B-FFA3-43FC-ADB2-8A2FD027E20B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2:33:17.516" v="17"/>
          <ac:picMkLst>
            <pc:docMk/>
            <pc:sldMk cId="1538287164" sldId="270"/>
            <ac:picMk id="11" creationId="{F3003D4E-E9FF-4669-90E7-7CED081587F1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2:33:17.516" v="17"/>
          <ac:picMkLst>
            <pc:docMk/>
            <pc:sldMk cId="1538287164" sldId="270"/>
            <ac:picMk id="13" creationId="{A7D98261-3895-4FB5-B9CE-26FAF635730F}"/>
          </ac:picMkLst>
        </pc:picChg>
      </pc:sldChg>
      <pc:sldChg chg="addSp delSp modSp new mod setBg setClrOvrMap">
        <pc:chgData name="Wiktor Wala" userId="S::5502158u@skrzyszow.org::cf5d9518-6bdd-4cfb-8442-044602e74e9d" providerId="AD" clId="Web-{363BBF6A-799D-ECFF-3E0B-5D2D6176014B}" dt="2020-12-07T13:52:09.641" v="143"/>
        <pc:sldMkLst>
          <pc:docMk/>
          <pc:sldMk cId="2236719211" sldId="271"/>
        </pc:sldMkLst>
        <pc:spChg chg="mod">
          <ac:chgData name="Wiktor Wala" userId="S::5502158u@skrzyszow.org::cf5d9518-6bdd-4cfb-8442-044602e74e9d" providerId="AD" clId="Web-{363BBF6A-799D-ECFF-3E0B-5D2D6176014B}" dt="2020-12-07T13:52:09.641" v="143"/>
          <ac:spMkLst>
            <pc:docMk/>
            <pc:sldMk cId="2236719211" sldId="271"/>
            <ac:spMk id="2" creationId="{3A45B790-CB0E-449B-A1AE-6F28466BB502}"/>
          </ac:spMkLst>
        </pc:spChg>
        <pc:spChg chg="del">
          <ac:chgData name="Wiktor Wala" userId="S::5502158u@skrzyszow.org::cf5d9518-6bdd-4cfb-8442-044602e74e9d" providerId="AD" clId="Web-{363BBF6A-799D-ECFF-3E0B-5D2D6176014B}" dt="2020-12-07T13:49:34.459" v="130"/>
          <ac:spMkLst>
            <pc:docMk/>
            <pc:sldMk cId="2236719211" sldId="271"/>
            <ac:spMk id="3" creationId="{597D7B4E-0516-482E-B4A2-23B5347FD788}"/>
          </ac:spMkLst>
        </pc:spChg>
        <pc:spChg chg="mod">
          <ac:chgData name="Wiktor Wala" userId="S::5502158u@skrzyszow.org::cf5d9518-6bdd-4cfb-8442-044602e74e9d" providerId="AD" clId="Web-{363BBF6A-799D-ECFF-3E0B-5D2D6176014B}" dt="2020-12-07T13:49:34.459" v="130"/>
          <ac:spMkLst>
            <pc:docMk/>
            <pc:sldMk cId="2236719211" sldId="271"/>
            <ac:spMk id="4" creationId="{A254F3F0-FCBA-4163-9104-7B47E91973C9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09.641" v="143"/>
          <ac:spMkLst>
            <pc:docMk/>
            <pc:sldMk cId="2236719211" sldId="271"/>
            <ac:spMk id="9" creationId="{B164D969-46F1-44FC-B488-3FA68C67756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09.641" v="143"/>
          <ac:spMkLst>
            <pc:docMk/>
            <pc:sldMk cId="2236719211" sldId="271"/>
            <ac:spMk id="15" creationId="{9E0A01E6-95B9-424D-93AE-19F4928DFD40}"/>
          </ac:spMkLst>
        </pc:spChg>
        <pc:spChg chg="add">
          <ac:chgData name="Wiktor Wala" userId="S::5502158u@skrzyszow.org::cf5d9518-6bdd-4cfb-8442-044602e74e9d" providerId="AD" clId="Web-{363BBF6A-799D-ECFF-3E0B-5D2D6176014B}" dt="2020-12-07T13:52:09.641" v="143"/>
          <ac:spMkLst>
            <pc:docMk/>
            <pc:sldMk cId="2236719211" sldId="271"/>
            <ac:spMk id="17" creationId="{55666830-9A19-4E01-8505-D6C7F9AC5665}"/>
          </ac:spMkLst>
        </pc:spChg>
        <pc:spChg chg="add">
          <ac:chgData name="Wiktor Wala" userId="S::5502158u@skrzyszow.org::cf5d9518-6bdd-4cfb-8442-044602e74e9d" providerId="AD" clId="Web-{363BBF6A-799D-ECFF-3E0B-5D2D6176014B}" dt="2020-12-07T13:52:09.641" v="143"/>
          <ac:spMkLst>
            <pc:docMk/>
            <pc:sldMk cId="2236719211" sldId="271"/>
            <ac:spMk id="18" creationId="{AE9FC877-7FB6-4D22-9988-35420644E202}"/>
          </ac:spMkLst>
        </pc:spChg>
        <pc:spChg chg="add">
          <ac:chgData name="Wiktor Wala" userId="S::5502158u@skrzyszow.org::cf5d9518-6bdd-4cfb-8442-044602e74e9d" providerId="AD" clId="Web-{363BBF6A-799D-ECFF-3E0B-5D2D6176014B}" dt="2020-12-07T13:52:09.641" v="143"/>
          <ac:spMkLst>
            <pc:docMk/>
            <pc:sldMk cId="2236719211" sldId="271"/>
            <ac:spMk id="19" creationId="{E41809D1-F12E-46BB-B804-5F209D325E8B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09.625" v="142"/>
          <ac:spMkLst>
            <pc:docMk/>
            <pc:sldMk cId="2236719211" sldId="271"/>
            <ac:spMk id="20" creationId="{5A59F003-E00A-43F9-91DC-CC54E3B8746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09.625" v="142"/>
          <ac:spMkLst>
            <pc:docMk/>
            <pc:sldMk cId="2236719211" sldId="271"/>
            <ac:spMk id="22" creationId="{D74A4382-E3AD-430A-9A1F-DFA3E0E77A7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2:09.625" v="142"/>
          <ac:spMkLst>
            <pc:docMk/>
            <pc:sldMk cId="2236719211" sldId="271"/>
            <ac:spMk id="24" creationId="{79F40191-0F44-4FD1-82CC-ACB507C14BE6}"/>
          </ac:spMkLst>
        </pc:spChg>
        <pc:spChg chg="add">
          <ac:chgData name="Wiktor Wala" userId="S::5502158u@skrzyszow.org::cf5d9518-6bdd-4cfb-8442-044602e74e9d" providerId="AD" clId="Web-{363BBF6A-799D-ECFF-3E0B-5D2D6176014B}" dt="2020-12-07T13:52:09.641" v="143"/>
          <ac:spMkLst>
            <pc:docMk/>
            <pc:sldMk cId="2236719211" sldId="271"/>
            <ac:spMk id="26" creationId="{AF2F604E-43BE-4DC3-B983-E071523364F8}"/>
          </ac:spMkLst>
        </pc:spChg>
        <pc:spChg chg="add">
          <ac:chgData name="Wiktor Wala" userId="S::5502158u@skrzyszow.org::cf5d9518-6bdd-4cfb-8442-044602e74e9d" providerId="AD" clId="Web-{363BBF6A-799D-ECFF-3E0B-5D2D6176014B}" dt="2020-12-07T13:52:09.641" v="143"/>
          <ac:spMkLst>
            <pc:docMk/>
            <pc:sldMk cId="2236719211" sldId="271"/>
            <ac:spMk id="28" creationId="{08C9B587-E65E-4B52-B37C-ABEBB6E87928}"/>
          </ac:spMkLst>
        </pc:spChg>
        <pc:picChg chg="add mod ord">
          <ac:chgData name="Wiktor Wala" userId="S::5502158u@skrzyszow.org::cf5d9518-6bdd-4cfb-8442-044602e74e9d" providerId="AD" clId="Web-{363BBF6A-799D-ECFF-3E0B-5D2D6176014B}" dt="2020-12-07T13:52:09.641" v="143"/>
          <ac:picMkLst>
            <pc:docMk/>
            <pc:sldMk cId="2236719211" sldId="271"/>
            <ac:picMk id="5" creationId="{5DA43AB8-1389-4939-BF2A-120EE79B023B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52:09.641" v="143"/>
          <ac:picMkLst>
            <pc:docMk/>
            <pc:sldMk cId="2236719211" sldId="271"/>
            <ac:picMk id="11" creationId="{F3003D4E-E9FF-4669-90E7-7CED081587F1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52:09.641" v="143"/>
          <ac:picMkLst>
            <pc:docMk/>
            <pc:sldMk cId="2236719211" sldId="271"/>
            <ac:picMk id="13" creationId="{A7D98261-3895-4FB5-B9CE-26FAF635730F}"/>
          </ac:picMkLst>
        </pc:picChg>
      </pc:sldChg>
      <pc:sldChg chg="addSp delSp modSp new mod setBg">
        <pc:chgData name="Wiktor Wala" userId="S::5502158u@skrzyszow.org::cf5d9518-6bdd-4cfb-8442-044602e74e9d" providerId="AD" clId="Web-{363BBF6A-799D-ECFF-3E0B-5D2D6176014B}" dt="2020-12-07T13:57:23.942" v="364"/>
        <pc:sldMkLst>
          <pc:docMk/>
          <pc:sldMk cId="53411399" sldId="272"/>
        </pc:sldMkLst>
        <pc:spChg chg="mod">
          <ac:chgData name="Wiktor Wala" userId="S::5502158u@skrzyszow.org::cf5d9518-6bdd-4cfb-8442-044602e74e9d" providerId="AD" clId="Web-{363BBF6A-799D-ECFF-3E0B-5D2D6176014B}" dt="2020-12-07T13:57:23.942" v="364"/>
          <ac:spMkLst>
            <pc:docMk/>
            <pc:sldMk cId="53411399" sldId="272"/>
            <ac:spMk id="2" creationId="{159B85E9-BE88-4D81-AF43-45A3321A945E}"/>
          </ac:spMkLst>
        </pc:spChg>
        <pc:spChg chg="del">
          <ac:chgData name="Wiktor Wala" userId="S::5502158u@skrzyszow.org::cf5d9518-6bdd-4cfb-8442-044602e74e9d" providerId="AD" clId="Web-{363BBF6A-799D-ECFF-3E0B-5D2D6176014B}" dt="2020-12-07T13:54:29.603" v="202"/>
          <ac:spMkLst>
            <pc:docMk/>
            <pc:sldMk cId="53411399" sldId="272"/>
            <ac:spMk id="3" creationId="{ABCEA7D1-671D-416B-AAC4-BB9611791D6B}"/>
          </ac:spMkLst>
        </pc:spChg>
        <pc:spChg chg="del">
          <ac:chgData name="Wiktor Wala" userId="S::5502158u@skrzyszow.org::cf5d9518-6bdd-4cfb-8442-044602e74e9d" providerId="AD" clId="Web-{363BBF6A-799D-ECFF-3E0B-5D2D6176014B}" dt="2020-12-07T13:54:29.603" v="202"/>
          <ac:spMkLst>
            <pc:docMk/>
            <pc:sldMk cId="53411399" sldId="272"/>
            <ac:spMk id="4" creationId="{592A67A3-FD32-4EA1-BD76-CA0A5026925B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7:23.942" v="364"/>
          <ac:spMkLst>
            <pc:docMk/>
            <pc:sldMk cId="53411399" sldId="272"/>
            <ac:spMk id="11" creationId="{7905BA41-EE6E-4F80-8636-447F22DD729A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7:23.942" v="364"/>
          <ac:spMkLst>
            <pc:docMk/>
            <pc:sldMk cId="53411399" sldId="272"/>
            <ac:spMk id="13" creationId="{CD7549B2-EE05-4558-8C64-AC46755F2B25}"/>
          </ac:spMkLst>
        </pc:spChg>
        <pc:spChg chg="add">
          <ac:chgData name="Wiktor Wala" userId="S::5502158u@skrzyszow.org::cf5d9518-6bdd-4cfb-8442-044602e74e9d" providerId="AD" clId="Web-{363BBF6A-799D-ECFF-3E0B-5D2D6176014B}" dt="2020-12-07T13:57:23.942" v="364"/>
          <ac:spMkLst>
            <pc:docMk/>
            <pc:sldMk cId="53411399" sldId="272"/>
            <ac:spMk id="15" creationId="{AF1E5E62-9EB9-408E-AE53-A04A4C8110DE}"/>
          </ac:spMkLst>
        </pc:spChg>
        <pc:spChg chg="add">
          <ac:chgData name="Wiktor Wala" userId="S::5502158u@skrzyszow.org::cf5d9518-6bdd-4cfb-8442-044602e74e9d" providerId="AD" clId="Web-{363BBF6A-799D-ECFF-3E0B-5D2D6176014B}" dt="2020-12-07T13:57:23.942" v="364"/>
          <ac:spMkLst>
            <pc:docMk/>
            <pc:sldMk cId="53411399" sldId="272"/>
            <ac:spMk id="16" creationId="{9C5704B2-7C5B-4738-AF0D-4A2756A69FA1}"/>
          </ac:spMkLst>
        </pc:spChg>
        <pc:spChg chg="add">
          <ac:chgData name="Wiktor Wala" userId="S::5502158u@skrzyszow.org::cf5d9518-6bdd-4cfb-8442-044602e74e9d" providerId="AD" clId="Web-{363BBF6A-799D-ECFF-3E0B-5D2D6176014B}" dt="2020-12-07T13:57:23.942" v="364"/>
          <ac:spMkLst>
            <pc:docMk/>
            <pc:sldMk cId="53411399" sldId="272"/>
            <ac:spMk id="17" creationId="{DFB36DC4-A410-4DF1-8453-1D85743F5E07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7:23.942" v="363"/>
          <ac:spMkLst>
            <pc:docMk/>
            <pc:sldMk cId="53411399" sldId="272"/>
            <ac:spMk id="18" creationId="{3301E07F-4F79-4B58-8698-EF24DC1ECDBF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7:23.942" v="363"/>
          <ac:spMkLst>
            <pc:docMk/>
            <pc:sldMk cId="53411399" sldId="272"/>
            <ac:spMk id="20" creationId="{E58B2195-5055-402F-A3E7-53FF0E4980C3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7:23.942" v="363"/>
          <ac:spMkLst>
            <pc:docMk/>
            <pc:sldMk cId="53411399" sldId="272"/>
            <ac:spMk id="22" creationId="{9EE6F773-742A-491A-9A00-A2A150DF500A}"/>
          </ac:spMkLst>
        </pc:spChg>
        <pc:picChg chg="add mod">
          <ac:chgData name="Wiktor Wala" userId="S::5502158u@skrzyszow.org::cf5d9518-6bdd-4cfb-8442-044602e74e9d" providerId="AD" clId="Web-{363BBF6A-799D-ECFF-3E0B-5D2D6176014B}" dt="2020-12-07T13:57:23.942" v="364"/>
          <ac:picMkLst>
            <pc:docMk/>
            <pc:sldMk cId="53411399" sldId="272"/>
            <ac:picMk id="8" creationId="{B070D3DB-B4E6-40B9-A5DF-8D6037124B54}"/>
          </ac:picMkLst>
        </pc:picChg>
      </pc:sldChg>
      <pc:sldChg chg="addSp delSp modSp new mod setBg setClrOvrMap">
        <pc:chgData name="Wiktor Wala" userId="S::5502158u@skrzyszow.org::cf5d9518-6bdd-4cfb-8442-044602e74e9d" providerId="AD" clId="Web-{363BBF6A-799D-ECFF-3E0B-5D2D6176014B}" dt="2020-12-07T13:57:03.519" v="361"/>
        <pc:sldMkLst>
          <pc:docMk/>
          <pc:sldMk cId="564449665" sldId="273"/>
        </pc:sldMkLst>
        <pc:spChg chg="mod">
          <ac:chgData name="Wiktor Wala" userId="S::5502158u@skrzyszow.org::cf5d9518-6bdd-4cfb-8442-044602e74e9d" providerId="AD" clId="Web-{363BBF6A-799D-ECFF-3E0B-5D2D6176014B}" dt="2020-12-07T13:56:35.877" v="358"/>
          <ac:spMkLst>
            <pc:docMk/>
            <pc:sldMk cId="564449665" sldId="273"/>
            <ac:spMk id="2" creationId="{50DC719C-19FC-41AF-AC72-6056CE7F32B5}"/>
          </ac:spMkLst>
        </pc:spChg>
        <pc:spChg chg="del">
          <ac:chgData name="Wiktor Wala" userId="S::5502158u@skrzyszow.org::cf5d9518-6bdd-4cfb-8442-044602e74e9d" providerId="AD" clId="Web-{363BBF6A-799D-ECFF-3E0B-5D2D6176014B}" dt="2020-12-07T13:54:38.900" v="204"/>
          <ac:spMkLst>
            <pc:docMk/>
            <pc:sldMk cId="564449665" sldId="273"/>
            <ac:spMk id="3" creationId="{2AC84AA2-4A64-4E42-8854-646E035E6ECA}"/>
          </ac:spMkLst>
        </pc:spChg>
        <pc:spChg chg="add del mod">
          <ac:chgData name="Wiktor Wala" userId="S::5502158u@skrzyszow.org::cf5d9518-6bdd-4cfb-8442-044602e74e9d" providerId="AD" clId="Web-{363BBF6A-799D-ECFF-3E0B-5D2D6176014B}" dt="2020-12-07T13:56:35.877" v="358"/>
          <ac:spMkLst>
            <pc:docMk/>
            <pc:sldMk cId="564449665" sldId="273"/>
            <ac:spMk id="4" creationId="{34D35463-7898-487F-A1BD-144C2096D60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6:35.877" v="358"/>
          <ac:spMkLst>
            <pc:docMk/>
            <pc:sldMk cId="564449665" sldId="273"/>
            <ac:spMk id="9" creationId="{AD21898E-86C0-4C8A-A76C-DF33E844C87A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6:35.877" v="358"/>
          <ac:spMkLst>
            <pc:docMk/>
            <pc:sldMk cId="564449665" sldId="273"/>
            <ac:spMk id="11" creationId="{5C8F04BD-D093-45D0-B54C-50FDB308B4EE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6:35.814" v="357"/>
          <ac:spMkLst>
            <pc:docMk/>
            <pc:sldMk cId="564449665" sldId="273"/>
            <ac:spMk id="17" creationId="{AFF8D2E5-2C4E-47B1-930B-6C82B7C31331}"/>
          </ac:spMkLst>
        </pc:spChg>
        <pc:spChg chg="add">
          <ac:chgData name="Wiktor Wala" userId="S::5502158u@skrzyszow.org::cf5d9518-6bdd-4cfb-8442-044602e74e9d" providerId="AD" clId="Web-{363BBF6A-799D-ECFF-3E0B-5D2D6176014B}" dt="2020-12-07T13:56:35.877" v="358"/>
          <ac:spMkLst>
            <pc:docMk/>
            <pc:sldMk cId="564449665" sldId="273"/>
            <ac:spMk id="18" creationId="{C5E6CFF1-2F42-4E10-9A97-F116F46F53FE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6:35.814" v="357"/>
          <ac:spMkLst>
            <pc:docMk/>
            <pc:sldMk cId="564449665" sldId="273"/>
            <ac:spMk id="19" creationId="{801E4ADA-0EA9-4930-846E-3C11E8BED6DD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6:35.814" v="357"/>
          <ac:spMkLst>
            <pc:docMk/>
            <pc:sldMk cId="564449665" sldId="273"/>
            <ac:spMk id="21" creationId="{FB92FFCE-0C90-454E-AA25-D4EE9A6C39C5}"/>
          </ac:spMkLst>
        </pc:spChg>
        <pc:graphicFrameChg chg="add del">
          <ac:chgData name="Wiktor Wala" userId="S::5502158u@skrzyszow.org::cf5d9518-6bdd-4cfb-8442-044602e74e9d" providerId="AD" clId="Web-{363BBF6A-799D-ECFF-3E0B-5D2D6176014B}" dt="2020-12-07T13:56:35.814" v="357"/>
          <ac:graphicFrameMkLst>
            <pc:docMk/>
            <pc:sldMk cId="564449665" sldId="273"/>
            <ac:graphicFrameMk id="13" creationId="{C9ED8A2C-72D6-425D-8C80-589D03FA6E03}"/>
          </ac:graphicFrameMkLst>
        </pc:graphicFrameChg>
        <pc:graphicFrameChg chg="add modGraphic">
          <ac:chgData name="Wiktor Wala" userId="S::5502158u@skrzyszow.org::cf5d9518-6bdd-4cfb-8442-044602e74e9d" providerId="AD" clId="Web-{363BBF6A-799D-ECFF-3E0B-5D2D6176014B}" dt="2020-12-07T13:57:03.519" v="361"/>
          <ac:graphicFrameMkLst>
            <pc:docMk/>
            <pc:sldMk cId="564449665" sldId="273"/>
            <ac:graphicFrameMk id="15" creationId="{3D54C842-4E7D-4ACF-AFCA-4D9389992C66}"/>
          </ac:graphicFrameMkLst>
        </pc:graphicFrameChg>
        <pc:picChg chg="add">
          <ac:chgData name="Wiktor Wala" userId="S::5502158u@skrzyszow.org::cf5d9518-6bdd-4cfb-8442-044602e74e9d" providerId="AD" clId="Web-{363BBF6A-799D-ECFF-3E0B-5D2D6176014B}" dt="2020-12-07T13:56:35.877" v="358"/>
          <ac:picMkLst>
            <pc:docMk/>
            <pc:sldMk cId="564449665" sldId="273"/>
            <ac:picMk id="14" creationId="{EA932AB2-ACFF-4EA5-A5EA-94066C7EC7D1}"/>
          </ac:picMkLst>
        </pc:picChg>
        <pc:cxnChg chg="add">
          <ac:chgData name="Wiktor Wala" userId="S::5502158u@skrzyszow.org::cf5d9518-6bdd-4cfb-8442-044602e74e9d" providerId="AD" clId="Web-{363BBF6A-799D-ECFF-3E0B-5D2D6176014B}" dt="2020-12-07T13:56:35.877" v="358"/>
          <ac:cxnSpMkLst>
            <pc:docMk/>
            <pc:sldMk cId="564449665" sldId="273"/>
            <ac:cxnSpMk id="20" creationId="{67182200-4859-4C8D-BCBB-55B245C28BA3}"/>
          </ac:cxnSpMkLst>
        </pc:cxnChg>
      </pc:sldChg>
      <pc:sldChg chg="addSp delSp modSp new mod setBg">
        <pc:chgData name="Wiktor Wala" userId="S::5502158u@skrzyszow.org::cf5d9518-6bdd-4cfb-8442-044602e74e9d" providerId="AD" clId="Web-{363BBF6A-799D-ECFF-3E0B-5D2D6176014B}" dt="2020-12-07T14:00:32.658" v="441"/>
        <pc:sldMkLst>
          <pc:docMk/>
          <pc:sldMk cId="4153533235" sldId="274"/>
        </pc:sldMkLst>
        <pc:spChg chg="mod ord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2" creationId="{B2B20B27-1D99-4FA2-8F5F-69CE2F9E9C10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8:38.760" v="423"/>
          <ac:spMkLst>
            <pc:docMk/>
            <pc:sldMk cId="4153533235" sldId="274"/>
            <ac:spMk id="3" creationId="{5746DD5F-949F-4662-86E3-903E8934B95A}"/>
          </ac:spMkLst>
        </pc:spChg>
        <pc:spChg chg="add del mod">
          <ac:chgData name="Wiktor Wala" userId="S::5502158u@skrzyszow.org::cf5d9518-6bdd-4cfb-8442-044602e74e9d" providerId="AD" clId="Web-{363BBF6A-799D-ECFF-3E0B-5D2D6176014B}" dt="2020-12-07T13:58:38.760" v="423"/>
          <ac:spMkLst>
            <pc:docMk/>
            <pc:sldMk cId="4153533235" sldId="274"/>
            <ac:spMk id="4" creationId="{89BBEBBD-097B-47E4-9AF3-10BFB57F2429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8:38.728" v="422"/>
          <ac:spMkLst>
            <pc:docMk/>
            <pc:sldMk cId="4153533235" sldId="274"/>
            <ac:spMk id="6" creationId="{8C3DEBB2-D54E-470C-86B3-631BDDF6CCA6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8:38.728" v="422"/>
          <ac:spMkLst>
            <pc:docMk/>
            <pc:sldMk cId="4153533235" sldId="274"/>
            <ac:spMk id="7" creationId="{847C7588-8C18-44D9-8469-ABB9865FE117}"/>
          </ac:spMkLst>
        </pc:spChg>
        <pc:spChg chg="add del">
          <ac:chgData name="Wiktor Wala" userId="S::5502158u@skrzyszow.org::cf5d9518-6bdd-4cfb-8442-044602e74e9d" providerId="AD" clId="Web-{363BBF6A-799D-ECFF-3E0B-5D2D6176014B}" dt="2020-12-07T13:58:14.852" v="420"/>
          <ac:spMkLst>
            <pc:docMk/>
            <pc:sldMk cId="4153533235" sldId="274"/>
            <ac:spMk id="9" creationId="{FB5B0058-AF13-4859-B429-4EDDE2A26F7F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10" creationId="{5B32A67F-3598-4A13-8552-DA884FFCCE57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12" creationId="{BCC55ACC-A2F6-403C-A3A4-D59B3734D45F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15" creationId="{598EBA13-C937-430B-9523-439FE21096E6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23.016" v="438"/>
          <ac:spMkLst>
            <pc:docMk/>
            <pc:sldMk cId="4153533235" sldId="274"/>
            <ac:spMk id="17" creationId="{BEE73255-8084-4DF9-BB0B-15EAC92E2CB9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18" creationId="{07322A9E-F1EC-405E-8971-BA906EFFCCB8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19" creationId="{A5704422-1118-4FD1-95AD-29A064EB80D9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20.469" v="436"/>
          <ac:spMkLst>
            <pc:docMk/>
            <pc:sldMk cId="4153533235" sldId="274"/>
            <ac:spMk id="20" creationId="{17CDB40A-75BB-4498-A20B-59C3984A3A94}"/>
          </ac:spMkLst>
        </pc:spChg>
        <pc:spChg chg="add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21" creationId="{362D44EE-C852-4460-B8B5-C4F2BC20510C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23.016" v="438"/>
          <ac:spMkLst>
            <pc:docMk/>
            <pc:sldMk cId="4153533235" sldId="274"/>
            <ac:spMk id="22" creationId="{67048353-8981-459A-9BC6-9711CE462E06}"/>
          </ac:spMkLst>
        </pc:spChg>
        <pc:spChg chg="add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23" creationId="{658970D8-8D1D-4B5C-894B-E871CC86543D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24" creationId="{A88B2AAA-B805-498E-A9E6-98B885855498}"/>
          </ac:spMkLst>
        </pc:spChg>
        <pc:spChg chg="add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25" creationId="{F227E5B6-9132-43CA-B503-37A18562ADF2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26" creationId="{9B8051E0-19D7-43E1-BFD9-E6DBFEB3A3F1}"/>
          </ac:spMkLst>
        </pc:spChg>
        <pc:spChg chg="add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27" creationId="{03C2051E-A88D-48E5-BACF-AAED17892722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28" creationId="{4EDB2B02-86A2-46F5-A4BE-B7D9B10411D6}"/>
          </ac:spMkLst>
        </pc:spChg>
        <pc:spChg chg="add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29" creationId="{7821A508-2985-4905-874A-527429BAABFA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30" creationId="{43954639-FB5D-41F4-9560-6F6DFE778425}"/>
          </ac:spMkLst>
        </pc:spChg>
        <pc:spChg chg="add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31" creationId="{D2929CB1-0E3C-4B2D-ADC5-0154FB33BA44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32" creationId="{E898931C-0323-41FA-A036-20F818B1FF81}"/>
          </ac:spMkLst>
        </pc:spChg>
        <pc:spChg chg="add">
          <ac:chgData name="Wiktor Wala" userId="S::5502158u@skrzyszow.org::cf5d9518-6bdd-4cfb-8442-044602e74e9d" providerId="AD" clId="Web-{363BBF6A-799D-ECFF-3E0B-5D2D6176014B}" dt="2020-12-07T14:00:32.658" v="441"/>
          <ac:spMkLst>
            <pc:docMk/>
            <pc:sldMk cId="4153533235" sldId="274"/>
            <ac:spMk id="33" creationId="{5F2F0C84-BE8C-4DC2-A6D3-30349A801D5C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34" creationId="{89AFE9DD-0792-4B98-B4EB-97ACA17E6AA8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36" creationId="{3981F5C4-9AE1-404E-AF44-A4E6DB374F9D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38" creationId="{763C1781-8726-4FAC-8C45-FF40376BE409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40" creationId="{301491B5-56C7-43DC-A3D9-861EECCA056A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42" creationId="{237E2353-22DF-46E0-A200-FB30F8F394E2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44" creationId="{DD6138DB-057B-45F7-A5F4-E7BFDA20D02C}"/>
          </ac:spMkLst>
        </pc:spChg>
        <pc:spChg chg="add del">
          <ac:chgData name="Wiktor Wala" userId="S::5502158u@skrzyszow.org::cf5d9518-6bdd-4cfb-8442-044602e74e9d" providerId="AD" clId="Web-{363BBF6A-799D-ECFF-3E0B-5D2D6176014B}" dt="2020-12-07T14:00:32.642" v="440"/>
          <ac:spMkLst>
            <pc:docMk/>
            <pc:sldMk cId="4153533235" sldId="274"/>
            <ac:spMk id="46" creationId="{79A54AB1-B64F-4843-BFAB-81CB74E66B65}"/>
          </ac:spMkLst>
        </pc:spChg>
        <pc:picChg chg="add mod">
          <ac:chgData name="Wiktor Wala" userId="S::5502158u@skrzyszow.org::cf5d9518-6bdd-4cfb-8442-044602e74e9d" providerId="AD" clId="Web-{363BBF6A-799D-ECFF-3E0B-5D2D6176014B}" dt="2020-12-07T14:00:32.658" v="441"/>
          <ac:picMkLst>
            <pc:docMk/>
            <pc:sldMk cId="4153533235" sldId="274"/>
            <ac:picMk id="5" creationId="{07CFFE00-FAB0-4CAD-9D2A-67E877F2978A}"/>
          </ac:picMkLst>
        </pc:picChg>
        <pc:picChg chg="add del">
          <ac:chgData name="Wiktor Wala" userId="S::5502158u@skrzyszow.org::cf5d9518-6bdd-4cfb-8442-044602e74e9d" providerId="AD" clId="Web-{363BBF6A-799D-ECFF-3E0B-5D2D6176014B}" dt="2020-12-07T13:58:41.182" v="424"/>
          <ac:picMkLst>
            <pc:docMk/>
            <pc:sldMk cId="4153533235" sldId="274"/>
            <ac:picMk id="8" creationId="{0515A51B-0F76-4E45-A887-B9AFA12FC9CF}"/>
          </ac:picMkLst>
        </pc:picChg>
        <pc:cxnChg chg="add del">
          <ac:chgData name="Wiktor Wala" userId="S::5502158u@skrzyszow.org::cf5d9518-6bdd-4cfb-8442-044602e74e9d" providerId="AD" clId="Web-{363BBF6A-799D-ECFF-3E0B-5D2D6176014B}" dt="2020-12-07T13:58:14.852" v="420"/>
          <ac:cxnSpMkLst>
            <pc:docMk/>
            <pc:sldMk cId="4153533235" sldId="274"/>
            <ac:cxnSpMk id="11" creationId="{EC4521DE-248E-440D-AAD6-FD9E7D34B3BF}"/>
          </ac:cxnSpMkLst>
        </pc:cxnChg>
        <pc:cxnChg chg="add del">
          <ac:chgData name="Wiktor Wala" userId="S::5502158u@skrzyszow.org::cf5d9518-6bdd-4cfb-8442-044602e74e9d" providerId="AD" clId="Web-{363BBF6A-799D-ECFF-3E0B-5D2D6176014B}" dt="2020-12-07T13:58:14.852" v="420"/>
          <ac:cxnSpMkLst>
            <pc:docMk/>
            <pc:sldMk cId="4153533235" sldId="274"/>
            <ac:cxnSpMk id="13" creationId="{442C13FA-4C0F-42D0-9626-5BA6040D8C31}"/>
          </ac:cxnSpMkLst>
        </pc:cxnChg>
      </pc:sldChg>
    </pc:docChg>
  </pc:docChgLst>
  <pc:docChgLst>
    <pc:chgData clId="Web-{FD976F70-BA6C-4348-BF95-7BE6E20C3DAF}"/>
    <pc:docChg chg="modSld">
      <pc:chgData name="" userId="" providerId="" clId="Web-{FD976F70-BA6C-4348-BF95-7BE6E20C3DAF}" dt="2020-12-16T09:36:30.254" v="105" actId="20577"/>
      <pc:docMkLst>
        <pc:docMk/>
      </pc:docMkLst>
      <pc:sldChg chg="modSp">
        <pc:chgData name="" userId="" providerId="" clId="Web-{FD976F70-BA6C-4348-BF95-7BE6E20C3DAF}" dt="2020-12-16T07:32:49.490" v="0" actId="1076"/>
        <pc:sldMkLst>
          <pc:docMk/>
          <pc:sldMk cId="109857222" sldId="256"/>
        </pc:sldMkLst>
        <pc:picChg chg="mod">
          <ac:chgData name="" userId="" providerId="" clId="Web-{FD976F70-BA6C-4348-BF95-7BE6E20C3DAF}" dt="2020-12-16T07:32:49.490" v="0" actId="1076"/>
          <ac:picMkLst>
            <pc:docMk/>
            <pc:sldMk cId="109857222" sldId="256"/>
            <ac:picMk id="4" creationId="{EC64EE47-1346-42EB-9D89-17F04651EA22}"/>
          </ac:picMkLst>
        </pc:picChg>
      </pc:sldChg>
      <pc:sldChg chg="modSp">
        <pc:chgData name="" userId="" providerId="" clId="Web-{FD976F70-BA6C-4348-BF95-7BE6E20C3DAF}" dt="2020-12-16T09:36:30.192" v="99" actId="20577"/>
        <pc:sldMkLst>
          <pc:docMk/>
          <pc:sldMk cId="2236719211" sldId="271"/>
        </pc:sldMkLst>
        <pc:spChg chg="mod">
          <ac:chgData name="" userId="" providerId="" clId="Web-{FD976F70-BA6C-4348-BF95-7BE6E20C3DAF}" dt="2020-12-16T09:36:30.192" v="99" actId="20577"/>
          <ac:spMkLst>
            <pc:docMk/>
            <pc:sldMk cId="2236719211" sldId="271"/>
            <ac:spMk id="4" creationId="{A254F3F0-FCBA-4163-9104-7B47E91973C9}"/>
          </ac:spMkLst>
        </pc:spChg>
      </pc:sldChg>
      <pc:sldChg chg="modSp">
        <pc:chgData name="" userId="" providerId="" clId="Web-{FD976F70-BA6C-4348-BF95-7BE6E20C3DAF}" dt="2020-12-16T09:36:30.254" v="105" actId="20577"/>
        <pc:sldMkLst>
          <pc:docMk/>
          <pc:sldMk cId="564449665" sldId="273"/>
        </pc:sldMkLst>
        <pc:graphicFrameChg chg="modGraphic">
          <ac:chgData name="" userId="" providerId="" clId="Web-{FD976F70-BA6C-4348-BF95-7BE6E20C3DAF}" dt="2020-12-16T09:36:30.254" v="105" actId="20577"/>
          <ac:graphicFrameMkLst>
            <pc:docMk/>
            <pc:sldMk cId="564449665" sldId="273"/>
            <ac:graphicFrameMk id="15" creationId="{3D54C842-4E7D-4ACF-AFCA-4D9389992C66}"/>
          </ac:graphicFrameMkLst>
        </pc:graphicFrameChg>
      </pc:sldChg>
      <pc:sldChg chg="modSp">
        <pc:chgData name="" userId="" providerId="" clId="Web-{FD976F70-BA6C-4348-BF95-7BE6E20C3DAF}" dt="2020-12-16T09:36:30.207" v="101" actId="20577"/>
        <pc:sldMkLst>
          <pc:docMk/>
          <pc:sldMk cId="4003180913" sldId="275"/>
        </pc:sldMkLst>
        <pc:spChg chg="mod">
          <ac:chgData name="" userId="" providerId="" clId="Web-{FD976F70-BA6C-4348-BF95-7BE6E20C3DAF}" dt="2020-12-16T09:36:30.207" v="101" actId="20577"/>
          <ac:spMkLst>
            <pc:docMk/>
            <pc:sldMk cId="4003180913" sldId="275"/>
            <ac:spMk id="4" creationId="{237BA400-3799-4F59-B838-E08C31AA5844}"/>
          </ac:spMkLst>
        </pc:spChg>
      </pc:sldChg>
      <pc:sldChg chg="modSp">
        <pc:chgData name="" userId="" providerId="" clId="Web-{FD976F70-BA6C-4348-BF95-7BE6E20C3DAF}" dt="2020-12-16T09:36:30.207" v="103" actId="20577"/>
        <pc:sldMkLst>
          <pc:docMk/>
          <pc:sldMk cId="4222735139" sldId="279"/>
        </pc:sldMkLst>
        <pc:spChg chg="mod">
          <ac:chgData name="" userId="" providerId="" clId="Web-{FD976F70-BA6C-4348-BF95-7BE6E20C3DAF}" dt="2020-12-16T09:36:30.207" v="103" actId="20577"/>
          <ac:spMkLst>
            <pc:docMk/>
            <pc:sldMk cId="4222735139" sldId="279"/>
            <ac:spMk id="4" creationId="{2467E624-FDAE-4EAE-9405-6EABABD63F6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3E51FD-1F0D-4CE2-92D1-B7ED3DE5E5CD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123F765-96A8-4332-B715-DD744E3B8B81}">
      <dgm:prSet/>
      <dgm:spPr/>
      <dgm:t>
        <a:bodyPr/>
        <a:lstStyle/>
        <a:p>
          <a:r>
            <a:rPr lang="en-US"/>
            <a:t>Alicja Brzemia – </a:t>
          </a:r>
          <a:r>
            <a:rPr lang="en-US" err="1"/>
            <a:t>grafik</a:t>
          </a:r>
        </a:p>
      </dgm:t>
    </dgm:pt>
    <dgm:pt modelId="{D9BAF24F-8108-4604-88B6-0D4BD2CB6FF7}" type="parTrans" cxnId="{B79B6954-A8B6-40B1-B091-DBEA7A730436}">
      <dgm:prSet/>
      <dgm:spPr/>
      <dgm:t>
        <a:bodyPr/>
        <a:lstStyle/>
        <a:p>
          <a:endParaRPr lang="en-US"/>
        </a:p>
      </dgm:t>
    </dgm:pt>
    <dgm:pt modelId="{AAD95878-8316-4BDE-96D0-406C32AFC1D8}" type="sibTrans" cxnId="{B79B6954-A8B6-40B1-B091-DBEA7A730436}">
      <dgm:prSet/>
      <dgm:spPr/>
      <dgm:t>
        <a:bodyPr/>
        <a:lstStyle/>
        <a:p>
          <a:endParaRPr lang="en-US"/>
        </a:p>
      </dgm:t>
    </dgm:pt>
    <dgm:pt modelId="{15720E22-5012-4464-8391-6392EB50E802}">
      <dgm:prSet/>
      <dgm:spPr/>
      <dgm:t>
        <a:bodyPr/>
        <a:lstStyle/>
        <a:p>
          <a:r>
            <a:rPr lang="en-US"/>
            <a:t>Marta </a:t>
          </a:r>
          <a:r>
            <a:rPr lang="en-US" err="1"/>
            <a:t>Pałka</a:t>
          </a:r>
          <a:r>
            <a:rPr lang="en-US"/>
            <a:t> - </a:t>
          </a:r>
          <a:r>
            <a:rPr lang="en-US" err="1"/>
            <a:t>edytor</a:t>
          </a:r>
        </a:p>
      </dgm:t>
    </dgm:pt>
    <dgm:pt modelId="{41EC8ED2-0B54-4FF6-AF61-270E7E230950}" type="parTrans" cxnId="{5AFD5FE9-8BF9-4D34-85F6-4E6966E9FAC5}">
      <dgm:prSet/>
      <dgm:spPr/>
      <dgm:t>
        <a:bodyPr/>
        <a:lstStyle/>
        <a:p>
          <a:endParaRPr lang="en-US"/>
        </a:p>
      </dgm:t>
    </dgm:pt>
    <dgm:pt modelId="{47FFBD35-BB3B-4186-925E-63C385E2D43B}" type="sibTrans" cxnId="{5AFD5FE9-8BF9-4D34-85F6-4E6966E9FAC5}">
      <dgm:prSet/>
      <dgm:spPr/>
      <dgm:t>
        <a:bodyPr/>
        <a:lstStyle/>
        <a:p>
          <a:endParaRPr lang="en-US"/>
        </a:p>
      </dgm:t>
    </dgm:pt>
    <dgm:pt modelId="{557D08D9-DBBA-4491-A6A6-0E0D8E5E27DF}">
      <dgm:prSet/>
      <dgm:spPr/>
      <dgm:t>
        <a:bodyPr/>
        <a:lstStyle/>
        <a:p>
          <a:r>
            <a:rPr lang="en-US"/>
            <a:t>Wiktor Wala – </a:t>
          </a:r>
          <a:r>
            <a:rPr lang="en-US" err="1">
              <a:latin typeface="Calibri Light" panose="020F0302020204030204"/>
            </a:rPr>
            <a:t>montażysta</a:t>
          </a:r>
          <a:endParaRPr lang="en-US"/>
        </a:p>
      </dgm:t>
    </dgm:pt>
    <dgm:pt modelId="{393255E9-CC39-4191-8A90-68623C283A63}" type="parTrans" cxnId="{AC0F5D1A-2C90-4AE5-8EC8-CD8B9E4A812C}">
      <dgm:prSet/>
      <dgm:spPr/>
      <dgm:t>
        <a:bodyPr/>
        <a:lstStyle/>
        <a:p>
          <a:endParaRPr lang="en-US"/>
        </a:p>
      </dgm:t>
    </dgm:pt>
    <dgm:pt modelId="{11411A87-AACA-4C5D-8726-8257DB4814D9}" type="sibTrans" cxnId="{AC0F5D1A-2C90-4AE5-8EC8-CD8B9E4A812C}">
      <dgm:prSet/>
      <dgm:spPr/>
      <dgm:t>
        <a:bodyPr/>
        <a:lstStyle/>
        <a:p>
          <a:endParaRPr lang="en-US"/>
        </a:p>
      </dgm:t>
    </dgm:pt>
    <dgm:pt modelId="{B6CDC90B-B3A1-4DF5-A0B2-E520B557BDD3}">
      <dgm:prSet/>
      <dgm:spPr/>
      <dgm:t>
        <a:bodyPr/>
        <a:lstStyle/>
        <a:p>
          <a:pPr rtl="0"/>
          <a:r>
            <a:rPr lang="en-US"/>
            <a:t>Paweł </a:t>
          </a:r>
          <a:r>
            <a:rPr lang="en-US" err="1"/>
            <a:t>Klepek</a:t>
          </a:r>
          <a:r>
            <a:rPr lang="en-US">
              <a:latin typeface="Calibri Light" panose="020F0302020204030204"/>
            </a:rPr>
            <a:t> - pomysłodawca</a:t>
          </a:r>
          <a:endParaRPr lang="en-US"/>
        </a:p>
      </dgm:t>
    </dgm:pt>
    <dgm:pt modelId="{3691FFF1-9D79-4A5D-8C4E-E55C12873197}" type="parTrans" cxnId="{B346840D-AF31-445A-BD63-018D90F78973}">
      <dgm:prSet/>
      <dgm:spPr/>
      <dgm:t>
        <a:bodyPr/>
        <a:lstStyle/>
        <a:p>
          <a:endParaRPr lang="en-US"/>
        </a:p>
      </dgm:t>
    </dgm:pt>
    <dgm:pt modelId="{755F299E-785D-442F-B09C-6EED8DE2F639}" type="sibTrans" cxnId="{B346840D-AF31-445A-BD63-018D90F78973}">
      <dgm:prSet/>
      <dgm:spPr/>
      <dgm:t>
        <a:bodyPr/>
        <a:lstStyle/>
        <a:p>
          <a:endParaRPr lang="en-US"/>
        </a:p>
      </dgm:t>
    </dgm:pt>
    <dgm:pt modelId="{A55A6275-82B5-48DA-BF2F-754BC006963C}">
      <dgm:prSet phldr="0"/>
      <dgm:spPr/>
      <dgm:t>
        <a:bodyPr/>
        <a:lstStyle/>
        <a:p>
          <a:pPr rtl="0"/>
          <a:r>
            <a:rPr lang="en-US"/>
            <a:t>Hanna </a:t>
          </a:r>
          <a:r>
            <a:rPr lang="en-US" err="1"/>
            <a:t>Dróżdż</a:t>
          </a:r>
          <a:r>
            <a:rPr lang="en-US"/>
            <a:t> - </a:t>
          </a:r>
          <a:r>
            <a:rPr lang="en-US" err="1"/>
            <a:t>grafik</a:t>
          </a:r>
          <a:endParaRPr lang="en-US"/>
        </a:p>
      </dgm:t>
    </dgm:pt>
    <dgm:pt modelId="{FB6B8B4D-0B40-4E0A-8083-EB070C67C249}" type="parTrans" cxnId="{6AA2B209-5820-453F-A811-CF5A8D60AAF9}">
      <dgm:prSet/>
      <dgm:spPr/>
    </dgm:pt>
    <dgm:pt modelId="{4E1C2746-6394-4228-BA68-2B44D0FE7D75}" type="sibTrans" cxnId="{6AA2B209-5820-453F-A811-CF5A8D60AAF9}">
      <dgm:prSet/>
      <dgm:spPr/>
    </dgm:pt>
    <dgm:pt modelId="{6A382D4F-0195-4FF0-B7A1-4E82B83EDB55}" type="pres">
      <dgm:prSet presAssocID="{413E51FD-1F0D-4CE2-92D1-B7ED3DE5E5CD}" presName="linear" presStyleCnt="0">
        <dgm:presLayoutVars>
          <dgm:dir/>
          <dgm:animLvl val="lvl"/>
          <dgm:resizeHandles val="exact"/>
        </dgm:presLayoutVars>
      </dgm:prSet>
      <dgm:spPr/>
    </dgm:pt>
    <dgm:pt modelId="{070174F2-CA09-4604-BAF9-637EA49C8F04}" type="pres">
      <dgm:prSet presAssocID="{B123F765-96A8-4332-B715-DD744E3B8B81}" presName="parentLin" presStyleCnt="0"/>
      <dgm:spPr/>
    </dgm:pt>
    <dgm:pt modelId="{0CC19574-FFC4-488B-9F01-F50C728FD824}" type="pres">
      <dgm:prSet presAssocID="{B123F765-96A8-4332-B715-DD744E3B8B81}" presName="parentLeftMargin" presStyleLbl="node1" presStyleIdx="0" presStyleCnt="5"/>
      <dgm:spPr/>
    </dgm:pt>
    <dgm:pt modelId="{5CA91C68-07CE-4141-9AB4-8D6CA13303C3}" type="pres">
      <dgm:prSet presAssocID="{B123F765-96A8-4332-B715-DD744E3B8B8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E07D8AF-4481-4FFA-9A64-AF814E0D569D}" type="pres">
      <dgm:prSet presAssocID="{B123F765-96A8-4332-B715-DD744E3B8B81}" presName="negativeSpace" presStyleCnt="0"/>
      <dgm:spPr/>
    </dgm:pt>
    <dgm:pt modelId="{8A77F075-B252-468E-BCFA-FD0B3E8E8544}" type="pres">
      <dgm:prSet presAssocID="{B123F765-96A8-4332-B715-DD744E3B8B81}" presName="childText" presStyleLbl="conFgAcc1" presStyleIdx="0" presStyleCnt="5">
        <dgm:presLayoutVars>
          <dgm:bulletEnabled val="1"/>
        </dgm:presLayoutVars>
      </dgm:prSet>
      <dgm:spPr/>
    </dgm:pt>
    <dgm:pt modelId="{E0EE5255-F7D1-471A-8E56-7F11D2F6E12D}" type="pres">
      <dgm:prSet presAssocID="{AAD95878-8316-4BDE-96D0-406C32AFC1D8}" presName="spaceBetweenRectangles" presStyleCnt="0"/>
      <dgm:spPr/>
    </dgm:pt>
    <dgm:pt modelId="{86CD73C3-E006-4281-AD0C-F0A4D59DC0C5}" type="pres">
      <dgm:prSet presAssocID="{A55A6275-82B5-48DA-BF2F-754BC006963C}" presName="parentLin" presStyleCnt="0"/>
      <dgm:spPr/>
    </dgm:pt>
    <dgm:pt modelId="{AB951D27-FCBE-43DD-8B90-763FF50B59D6}" type="pres">
      <dgm:prSet presAssocID="{A55A6275-82B5-48DA-BF2F-754BC006963C}" presName="parentLeftMargin" presStyleLbl="node1" presStyleIdx="0" presStyleCnt="5"/>
      <dgm:spPr/>
    </dgm:pt>
    <dgm:pt modelId="{63343114-1C75-43C5-9988-E7AE8DEE937A}" type="pres">
      <dgm:prSet presAssocID="{A55A6275-82B5-48DA-BF2F-754BC006963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3696390-AAB4-4BC1-801B-FF5DF3717208}" type="pres">
      <dgm:prSet presAssocID="{A55A6275-82B5-48DA-BF2F-754BC006963C}" presName="negativeSpace" presStyleCnt="0"/>
      <dgm:spPr/>
    </dgm:pt>
    <dgm:pt modelId="{0D1B9FC7-6E63-4616-BA2C-0E92D4E6ABAA}" type="pres">
      <dgm:prSet presAssocID="{A55A6275-82B5-48DA-BF2F-754BC006963C}" presName="childText" presStyleLbl="conFgAcc1" presStyleIdx="1" presStyleCnt="5">
        <dgm:presLayoutVars>
          <dgm:bulletEnabled val="1"/>
        </dgm:presLayoutVars>
      </dgm:prSet>
      <dgm:spPr/>
    </dgm:pt>
    <dgm:pt modelId="{F5CA59F3-BF15-428C-918B-9856F3628F81}" type="pres">
      <dgm:prSet presAssocID="{4E1C2746-6394-4228-BA68-2B44D0FE7D75}" presName="spaceBetweenRectangles" presStyleCnt="0"/>
      <dgm:spPr/>
    </dgm:pt>
    <dgm:pt modelId="{05775829-154E-47A3-ABF1-A1067008DF01}" type="pres">
      <dgm:prSet presAssocID="{15720E22-5012-4464-8391-6392EB50E802}" presName="parentLin" presStyleCnt="0"/>
      <dgm:spPr/>
    </dgm:pt>
    <dgm:pt modelId="{9C4F4FAB-7299-47B0-948E-ACF0313170DA}" type="pres">
      <dgm:prSet presAssocID="{15720E22-5012-4464-8391-6392EB50E802}" presName="parentLeftMargin" presStyleLbl="node1" presStyleIdx="1" presStyleCnt="5"/>
      <dgm:spPr/>
    </dgm:pt>
    <dgm:pt modelId="{45A6E30C-3124-4415-A8DC-6AF5C3C535E6}" type="pres">
      <dgm:prSet presAssocID="{15720E22-5012-4464-8391-6392EB50E80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93EF0BD-56BD-46D2-A790-2D64F1FF6A2F}" type="pres">
      <dgm:prSet presAssocID="{15720E22-5012-4464-8391-6392EB50E802}" presName="negativeSpace" presStyleCnt="0"/>
      <dgm:spPr/>
    </dgm:pt>
    <dgm:pt modelId="{02026CC7-0A1C-4E12-BA1A-71D4C044F63C}" type="pres">
      <dgm:prSet presAssocID="{15720E22-5012-4464-8391-6392EB50E802}" presName="childText" presStyleLbl="conFgAcc1" presStyleIdx="2" presStyleCnt="5">
        <dgm:presLayoutVars>
          <dgm:bulletEnabled val="1"/>
        </dgm:presLayoutVars>
      </dgm:prSet>
      <dgm:spPr/>
    </dgm:pt>
    <dgm:pt modelId="{0F1BCD55-4303-4E98-8BF2-01C713593F14}" type="pres">
      <dgm:prSet presAssocID="{47FFBD35-BB3B-4186-925E-63C385E2D43B}" presName="spaceBetweenRectangles" presStyleCnt="0"/>
      <dgm:spPr/>
    </dgm:pt>
    <dgm:pt modelId="{4556EF62-D86B-49D5-A35B-C9FFFADE70E3}" type="pres">
      <dgm:prSet presAssocID="{557D08D9-DBBA-4491-A6A6-0E0D8E5E27DF}" presName="parentLin" presStyleCnt="0"/>
      <dgm:spPr/>
    </dgm:pt>
    <dgm:pt modelId="{9C6AA18B-3E59-42DF-9AA1-916B922906D9}" type="pres">
      <dgm:prSet presAssocID="{557D08D9-DBBA-4491-A6A6-0E0D8E5E27DF}" presName="parentLeftMargin" presStyleLbl="node1" presStyleIdx="2" presStyleCnt="5"/>
      <dgm:spPr/>
    </dgm:pt>
    <dgm:pt modelId="{B4E643A2-4D9B-4C0F-A670-CA90CBD1DE12}" type="pres">
      <dgm:prSet presAssocID="{557D08D9-DBBA-4491-A6A6-0E0D8E5E27D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05C0473-3CEC-4AC4-BD41-5AA7C9339249}" type="pres">
      <dgm:prSet presAssocID="{557D08D9-DBBA-4491-A6A6-0E0D8E5E27DF}" presName="negativeSpace" presStyleCnt="0"/>
      <dgm:spPr/>
    </dgm:pt>
    <dgm:pt modelId="{61F6C637-53E2-4F6C-B942-C21863A33A12}" type="pres">
      <dgm:prSet presAssocID="{557D08D9-DBBA-4491-A6A6-0E0D8E5E27DF}" presName="childText" presStyleLbl="conFgAcc1" presStyleIdx="3" presStyleCnt="5">
        <dgm:presLayoutVars>
          <dgm:bulletEnabled val="1"/>
        </dgm:presLayoutVars>
      </dgm:prSet>
      <dgm:spPr/>
    </dgm:pt>
    <dgm:pt modelId="{26923431-004F-4659-9AE7-B1405D50D7FB}" type="pres">
      <dgm:prSet presAssocID="{11411A87-AACA-4C5D-8726-8257DB4814D9}" presName="spaceBetweenRectangles" presStyleCnt="0"/>
      <dgm:spPr/>
    </dgm:pt>
    <dgm:pt modelId="{B8C6AE92-B858-420A-B82D-DEABF0067894}" type="pres">
      <dgm:prSet presAssocID="{B6CDC90B-B3A1-4DF5-A0B2-E520B557BDD3}" presName="parentLin" presStyleCnt="0"/>
      <dgm:spPr/>
    </dgm:pt>
    <dgm:pt modelId="{F797D09F-2030-46C6-BAE3-F0802370072F}" type="pres">
      <dgm:prSet presAssocID="{B6CDC90B-B3A1-4DF5-A0B2-E520B557BDD3}" presName="parentLeftMargin" presStyleLbl="node1" presStyleIdx="3" presStyleCnt="5"/>
      <dgm:spPr/>
    </dgm:pt>
    <dgm:pt modelId="{EB4F73A7-362B-49C3-8D73-73761F4C25E7}" type="pres">
      <dgm:prSet presAssocID="{B6CDC90B-B3A1-4DF5-A0B2-E520B557BDD3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6853D65-8607-498D-A97C-443FDCB3C222}" type="pres">
      <dgm:prSet presAssocID="{B6CDC90B-B3A1-4DF5-A0B2-E520B557BDD3}" presName="negativeSpace" presStyleCnt="0"/>
      <dgm:spPr/>
    </dgm:pt>
    <dgm:pt modelId="{D7CCEF0C-9BC6-481A-8B23-6A9610FC8B3E}" type="pres">
      <dgm:prSet presAssocID="{B6CDC90B-B3A1-4DF5-A0B2-E520B557BDD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EFFC404-3254-4735-83CF-190F80C4B27C}" type="presOf" srcId="{B6CDC90B-B3A1-4DF5-A0B2-E520B557BDD3}" destId="{EB4F73A7-362B-49C3-8D73-73761F4C25E7}" srcOrd="1" destOrd="0" presId="urn:microsoft.com/office/officeart/2005/8/layout/list1"/>
    <dgm:cxn modelId="{6AA2B209-5820-453F-A811-CF5A8D60AAF9}" srcId="{413E51FD-1F0D-4CE2-92D1-B7ED3DE5E5CD}" destId="{A55A6275-82B5-48DA-BF2F-754BC006963C}" srcOrd="1" destOrd="0" parTransId="{FB6B8B4D-0B40-4E0A-8083-EB070C67C249}" sibTransId="{4E1C2746-6394-4228-BA68-2B44D0FE7D75}"/>
    <dgm:cxn modelId="{B346840D-AF31-445A-BD63-018D90F78973}" srcId="{413E51FD-1F0D-4CE2-92D1-B7ED3DE5E5CD}" destId="{B6CDC90B-B3A1-4DF5-A0B2-E520B557BDD3}" srcOrd="4" destOrd="0" parTransId="{3691FFF1-9D79-4A5D-8C4E-E55C12873197}" sibTransId="{755F299E-785D-442F-B09C-6EED8DE2F639}"/>
    <dgm:cxn modelId="{45AA1018-9B0C-4827-85F2-474021CC8A5B}" type="presOf" srcId="{15720E22-5012-4464-8391-6392EB50E802}" destId="{9C4F4FAB-7299-47B0-948E-ACF0313170DA}" srcOrd="0" destOrd="0" presId="urn:microsoft.com/office/officeart/2005/8/layout/list1"/>
    <dgm:cxn modelId="{AC0F5D1A-2C90-4AE5-8EC8-CD8B9E4A812C}" srcId="{413E51FD-1F0D-4CE2-92D1-B7ED3DE5E5CD}" destId="{557D08D9-DBBA-4491-A6A6-0E0D8E5E27DF}" srcOrd="3" destOrd="0" parTransId="{393255E9-CC39-4191-8A90-68623C283A63}" sibTransId="{11411A87-AACA-4C5D-8726-8257DB4814D9}"/>
    <dgm:cxn modelId="{53C6912B-5E5C-45E4-AAEC-11E7689D6331}" type="presOf" srcId="{B6CDC90B-B3A1-4DF5-A0B2-E520B557BDD3}" destId="{F797D09F-2030-46C6-BAE3-F0802370072F}" srcOrd="0" destOrd="0" presId="urn:microsoft.com/office/officeart/2005/8/layout/list1"/>
    <dgm:cxn modelId="{B79B6954-A8B6-40B1-B091-DBEA7A730436}" srcId="{413E51FD-1F0D-4CE2-92D1-B7ED3DE5E5CD}" destId="{B123F765-96A8-4332-B715-DD744E3B8B81}" srcOrd="0" destOrd="0" parTransId="{D9BAF24F-8108-4604-88B6-0D4BD2CB6FF7}" sibTransId="{AAD95878-8316-4BDE-96D0-406C32AFC1D8}"/>
    <dgm:cxn modelId="{699F9774-BFE1-4CA7-861D-8492709618D3}" type="presOf" srcId="{A55A6275-82B5-48DA-BF2F-754BC006963C}" destId="{63343114-1C75-43C5-9988-E7AE8DEE937A}" srcOrd="1" destOrd="0" presId="urn:microsoft.com/office/officeart/2005/8/layout/list1"/>
    <dgm:cxn modelId="{E1BB41A4-FC6E-4595-8CAD-B95C6C2AC570}" type="presOf" srcId="{413E51FD-1F0D-4CE2-92D1-B7ED3DE5E5CD}" destId="{6A382D4F-0195-4FF0-B7A1-4E82B83EDB55}" srcOrd="0" destOrd="0" presId="urn:microsoft.com/office/officeart/2005/8/layout/list1"/>
    <dgm:cxn modelId="{203C42AF-B0F4-455A-AB36-7AB1CFD7FA28}" type="presOf" srcId="{B123F765-96A8-4332-B715-DD744E3B8B81}" destId="{5CA91C68-07CE-4141-9AB4-8D6CA13303C3}" srcOrd="1" destOrd="0" presId="urn:microsoft.com/office/officeart/2005/8/layout/list1"/>
    <dgm:cxn modelId="{12870DBF-DDA0-4697-AE89-910CAE3F0F0A}" type="presOf" srcId="{B123F765-96A8-4332-B715-DD744E3B8B81}" destId="{0CC19574-FFC4-488B-9F01-F50C728FD824}" srcOrd="0" destOrd="0" presId="urn:microsoft.com/office/officeart/2005/8/layout/list1"/>
    <dgm:cxn modelId="{A5C1A8D7-D7AF-432A-A543-FB80F026F9F8}" type="presOf" srcId="{557D08D9-DBBA-4491-A6A6-0E0D8E5E27DF}" destId="{B4E643A2-4D9B-4C0F-A670-CA90CBD1DE12}" srcOrd="1" destOrd="0" presId="urn:microsoft.com/office/officeart/2005/8/layout/list1"/>
    <dgm:cxn modelId="{5AFD5FE9-8BF9-4D34-85F6-4E6966E9FAC5}" srcId="{413E51FD-1F0D-4CE2-92D1-B7ED3DE5E5CD}" destId="{15720E22-5012-4464-8391-6392EB50E802}" srcOrd="2" destOrd="0" parTransId="{41EC8ED2-0B54-4FF6-AF61-270E7E230950}" sibTransId="{47FFBD35-BB3B-4186-925E-63C385E2D43B}"/>
    <dgm:cxn modelId="{D17106EF-CDA4-44FA-AB43-C1BFDA5107DA}" type="presOf" srcId="{15720E22-5012-4464-8391-6392EB50E802}" destId="{45A6E30C-3124-4415-A8DC-6AF5C3C535E6}" srcOrd="1" destOrd="0" presId="urn:microsoft.com/office/officeart/2005/8/layout/list1"/>
    <dgm:cxn modelId="{BCF015F0-608D-4727-BE53-8ED23138C453}" type="presOf" srcId="{557D08D9-DBBA-4491-A6A6-0E0D8E5E27DF}" destId="{9C6AA18B-3E59-42DF-9AA1-916B922906D9}" srcOrd="0" destOrd="0" presId="urn:microsoft.com/office/officeart/2005/8/layout/list1"/>
    <dgm:cxn modelId="{3CA0E3F9-D4A7-4FF7-938A-434E2711E619}" type="presOf" srcId="{A55A6275-82B5-48DA-BF2F-754BC006963C}" destId="{AB951D27-FCBE-43DD-8B90-763FF50B59D6}" srcOrd="0" destOrd="0" presId="urn:microsoft.com/office/officeart/2005/8/layout/list1"/>
    <dgm:cxn modelId="{D6E9164A-F3B7-4BBF-9F27-3DF4E500513F}" type="presParOf" srcId="{6A382D4F-0195-4FF0-B7A1-4E82B83EDB55}" destId="{070174F2-CA09-4604-BAF9-637EA49C8F04}" srcOrd="0" destOrd="0" presId="urn:microsoft.com/office/officeart/2005/8/layout/list1"/>
    <dgm:cxn modelId="{814678C2-B419-47A3-B7DC-E39B0FEAB98F}" type="presParOf" srcId="{070174F2-CA09-4604-BAF9-637EA49C8F04}" destId="{0CC19574-FFC4-488B-9F01-F50C728FD824}" srcOrd="0" destOrd="0" presId="urn:microsoft.com/office/officeart/2005/8/layout/list1"/>
    <dgm:cxn modelId="{6BF75CFC-3D56-4E31-A436-8978A873A015}" type="presParOf" srcId="{070174F2-CA09-4604-BAF9-637EA49C8F04}" destId="{5CA91C68-07CE-4141-9AB4-8D6CA13303C3}" srcOrd="1" destOrd="0" presId="urn:microsoft.com/office/officeart/2005/8/layout/list1"/>
    <dgm:cxn modelId="{6890BCF5-7CEC-4172-B05E-86A0D5A3CE1B}" type="presParOf" srcId="{6A382D4F-0195-4FF0-B7A1-4E82B83EDB55}" destId="{2E07D8AF-4481-4FFA-9A64-AF814E0D569D}" srcOrd="1" destOrd="0" presId="urn:microsoft.com/office/officeart/2005/8/layout/list1"/>
    <dgm:cxn modelId="{D0939C53-11BE-45CC-B7B6-DF472F73F7D9}" type="presParOf" srcId="{6A382D4F-0195-4FF0-B7A1-4E82B83EDB55}" destId="{8A77F075-B252-468E-BCFA-FD0B3E8E8544}" srcOrd="2" destOrd="0" presId="urn:microsoft.com/office/officeart/2005/8/layout/list1"/>
    <dgm:cxn modelId="{EC74D1DF-0555-4839-AA86-18B67447BD8F}" type="presParOf" srcId="{6A382D4F-0195-4FF0-B7A1-4E82B83EDB55}" destId="{E0EE5255-F7D1-471A-8E56-7F11D2F6E12D}" srcOrd="3" destOrd="0" presId="urn:microsoft.com/office/officeart/2005/8/layout/list1"/>
    <dgm:cxn modelId="{B378B516-A062-48C2-B3E4-454FAEB6095C}" type="presParOf" srcId="{6A382D4F-0195-4FF0-B7A1-4E82B83EDB55}" destId="{86CD73C3-E006-4281-AD0C-F0A4D59DC0C5}" srcOrd="4" destOrd="0" presId="urn:microsoft.com/office/officeart/2005/8/layout/list1"/>
    <dgm:cxn modelId="{C49C5350-3A5B-4CD7-B2D5-3CFA6B934F8E}" type="presParOf" srcId="{86CD73C3-E006-4281-AD0C-F0A4D59DC0C5}" destId="{AB951D27-FCBE-43DD-8B90-763FF50B59D6}" srcOrd="0" destOrd="0" presId="urn:microsoft.com/office/officeart/2005/8/layout/list1"/>
    <dgm:cxn modelId="{C54E011F-33DE-4BFC-9490-D293C0AD8AB5}" type="presParOf" srcId="{86CD73C3-E006-4281-AD0C-F0A4D59DC0C5}" destId="{63343114-1C75-43C5-9988-E7AE8DEE937A}" srcOrd="1" destOrd="0" presId="urn:microsoft.com/office/officeart/2005/8/layout/list1"/>
    <dgm:cxn modelId="{6897ED2B-F417-43B5-BC62-0EFEDB731862}" type="presParOf" srcId="{6A382D4F-0195-4FF0-B7A1-4E82B83EDB55}" destId="{63696390-AAB4-4BC1-801B-FF5DF3717208}" srcOrd="5" destOrd="0" presId="urn:microsoft.com/office/officeart/2005/8/layout/list1"/>
    <dgm:cxn modelId="{6E52ED7B-416D-4482-9DA3-78DC94034C0C}" type="presParOf" srcId="{6A382D4F-0195-4FF0-B7A1-4E82B83EDB55}" destId="{0D1B9FC7-6E63-4616-BA2C-0E92D4E6ABAA}" srcOrd="6" destOrd="0" presId="urn:microsoft.com/office/officeart/2005/8/layout/list1"/>
    <dgm:cxn modelId="{704EF92F-C795-47DF-BB05-16E9D094F569}" type="presParOf" srcId="{6A382D4F-0195-4FF0-B7A1-4E82B83EDB55}" destId="{F5CA59F3-BF15-428C-918B-9856F3628F81}" srcOrd="7" destOrd="0" presId="urn:microsoft.com/office/officeart/2005/8/layout/list1"/>
    <dgm:cxn modelId="{A16268EE-92A2-4FAD-8FCF-F14AE6518B44}" type="presParOf" srcId="{6A382D4F-0195-4FF0-B7A1-4E82B83EDB55}" destId="{05775829-154E-47A3-ABF1-A1067008DF01}" srcOrd="8" destOrd="0" presId="urn:microsoft.com/office/officeart/2005/8/layout/list1"/>
    <dgm:cxn modelId="{158E64AB-45AC-496B-9532-7526C48A3340}" type="presParOf" srcId="{05775829-154E-47A3-ABF1-A1067008DF01}" destId="{9C4F4FAB-7299-47B0-948E-ACF0313170DA}" srcOrd="0" destOrd="0" presId="urn:microsoft.com/office/officeart/2005/8/layout/list1"/>
    <dgm:cxn modelId="{0F6B91A5-1647-4D6F-AD35-E2647E3A1B55}" type="presParOf" srcId="{05775829-154E-47A3-ABF1-A1067008DF01}" destId="{45A6E30C-3124-4415-A8DC-6AF5C3C535E6}" srcOrd="1" destOrd="0" presId="urn:microsoft.com/office/officeart/2005/8/layout/list1"/>
    <dgm:cxn modelId="{08DE372A-0D8C-4957-B479-04448069FD8B}" type="presParOf" srcId="{6A382D4F-0195-4FF0-B7A1-4E82B83EDB55}" destId="{593EF0BD-56BD-46D2-A790-2D64F1FF6A2F}" srcOrd="9" destOrd="0" presId="urn:microsoft.com/office/officeart/2005/8/layout/list1"/>
    <dgm:cxn modelId="{6B2A32AE-D72C-4D4E-AFD4-FB6051479355}" type="presParOf" srcId="{6A382D4F-0195-4FF0-B7A1-4E82B83EDB55}" destId="{02026CC7-0A1C-4E12-BA1A-71D4C044F63C}" srcOrd="10" destOrd="0" presId="urn:microsoft.com/office/officeart/2005/8/layout/list1"/>
    <dgm:cxn modelId="{DFCC5835-3D7C-4450-BAD6-4DE72E192881}" type="presParOf" srcId="{6A382D4F-0195-4FF0-B7A1-4E82B83EDB55}" destId="{0F1BCD55-4303-4E98-8BF2-01C713593F14}" srcOrd="11" destOrd="0" presId="urn:microsoft.com/office/officeart/2005/8/layout/list1"/>
    <dgm:cxn modelId="{C715F479-9E0F-4247-BD63-68EB7F449A87}" type="presParOf" srcId="{6A382D4F-0195-4FF0-B7A1-4E82B83EDB55}" destId="{4556EF62-D86B-49D5-A35B-C9FFFADE70E3}" srcOrd="12" destOrd="0" presId="urn:microsoft.com/office/officeart/2005/8/layout/list1"/>
    <dgm:cxn modelId="{2902889C-2158-4E77-8A31-CDA0EE7B38A3}" type="presParOf" srcId="{4556EF62-D86B-49D5-A35B-C9FFFADE70E3}" destId="{9C6AA18B-3E59-42DF-9AA1-916B922906D9}" srcOrd="0" destOrd="0" presId="urn:microsoft.com/office/officeart/2005/8/layout/list1"/>
    <dgm:cxn modelId="{ECB8FEED-06BC-46C1-B748-296906F5E169}" type="presParOf" srcId="{4556EF62-D86B-49D5-A35B-C9FFFADE70E3}" destId="{B4E643A2-4D9B-4C0F-A670-CA90CBD1DE12}" srcOrd="1" destOrd="0" presId="urn:microsoft.com/office/officeart/2005/8/layout/list1"/>
    <dgm:cxn modelId="{95C3AC46-9770-4978-B413-CEAF1D1B5A15}" type="presParOf" srcId="{6A382D4F-0195-4FF0-B7A1-4E82B83EDB55}" destId="{005C0473-3CEC-4AC4-BD41-5AA7C9339249}" srcOrd="13" destOrd="0" presId="urn:microsoft.com/office/officeart/2005/8/layout/list1"/>
    <dgm:cxn modelId="{6863B76D-327E-4066-8619-696C4B83F57F}" type="presParOf" srcId="{6A382D4F-0195-4FF0-B7A1-4E82B83EDB55}" destId="{61F6C637-53E2-4F6C-B942-C21863A33A12}" srcOrd="14" destOrd="0" presId="urn:microsoft.com/office/officeart/2005/8/layout/list1"/>
    <dgm:cxn modelId="{99FF1BDD-439D-40AF-87BA-01D1044D09D0}" type="presParOf" srcId="{6A382D4F-0195-4FF0-B7A1-4E82B83EDB55}" destId="{26923431-004F-4659-9AE7-B1405D50D7FB}" srcOrd="15" destOrd="0" presId="urn:microsoft.com/office/officeart/2005/8/layout/list1"/>
    <dgm:cxn modelId="{E5A16D8F-20D2-4C90-9077-61892FC109A9}" type="presParOf" srcId="{6A382D4F-0195-4FF0-B7A1-4E82B83EDB55}" destId="{B8C6AE92-B858-420A-B82D-DEABF0067894}" srcOrd="16" destOrd="0" presId="urn:microsoft.com/office/officeart/2005/8/layout/list1"/>
    <dgm:cxn modelId="{781A75AC-4F12-4F8C-9378-99437545B697}" type="presParOf" srcId="{B8C6AE92-B858-420A-B82D-DEABF0067894}" destId="{F797D09F-2030-46C6-BAE3-F0802370072F}" srcOrd="0" destOrd="0" presId="urn:microsoft.com/office/officeart/2005/8/layout/list1"/>
    <dgm:cxn modelId="{E7D0B678-26FB-40D9-8199-5AA00DD39963}" type="presParOf" srcId="{B8C6AE92-B858-420A-B82D-DEABF0067894}" destId="{EB4F73A7-362B-49C3-8D73-73761F4C25E7}" srcOrd="1" destOrd="0" presId="urn:microsoft.com/office/officeart/2005/8/layout/list1"/>
    <dgm:cxn modelId="{2D181405-226C-400D-BD8A-01008569B76A}" type="presParOf" srcId="{6A382D4F-0195-4FF0-B7A1-4E82B83EDB55}" destId="{E6853D65-8607-498D-A97C-443FDCB3C222}" srcOrd="17" destOrd="0" presId="urn:microsoft.com/office/officeart/2005/8/layout/list1"/>
    <dgm:cxn modelId="{44A3EA78-D78F-44D3-B2B2-B1388E0098B2}" type="presParOf" srcId="{6A382D4F-0195-4FF0-B7A1-4E82B83EDB55}" destId="{D7CCEF0C-9BC6-481A-8B23-6A9610FC8B3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F075-B252-468E-BCFA-FD0B3E8E8544}">
      <dsp:nvSpPr>
        <dsp:cNvPr id="0" name=""/>
        <dsp:cNvSpPr/>
      </dsp:nvSpPr>
      <dsp:spPr>
        <a:xfrm>
          <a:off x="0" y="348397"/>
          <a:ext cx="5744684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A91C68-07CE-4141-9AB4-8D6CA13303C3}">
      <dsp:nvSpPr>
        <dsp:cNvPr id="0" name=""/>
        <dsp:cNvSpPr/>
      </dsp:nvSpPr>
      <dsp:spPr>
        <a:xfrm>
          <a:off x="287234" y="38437"/>
          <a:ext cx="4021279" cy="6199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995" tIns="0" rIns="15199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Alicja Brzemia – </a:t>
          </a:r>
          <a:r>
            <a:rPr lang="en-US" sz="2100" kern="1200" err="1"/>
            <a:t>grafik</a:t>
          </a:r>
        </a:p>
      </dsp:txBody>
      <dsp:txXfrm>
        <a:off x="317496" y="68699"/>
        <a:ext cx="3960755" cy="559396"/>
      </dsp:txXfrm>
    </dsp:sp>
    <dsp:sp modelId="{0D1B9FC7-6E63-4616-BA2C-0E92D4E6ABAA}">
      <dsp:nvSpPr>
        <dsp:cNvPr id="0" name=""/>
        <dsp:cNvSpPr/>
      </dsp:nvSpPr>
      <dsp:spPr>
        <a:xfrm>
          <a:off x="0" y="1300957"/>
          <a:ext cx="5744684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450223"/>
              <a:satOff val="-10194"/>
              <a:lumOff val="2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343114-1C75-43C5-9988-E7AE8DEE937A}">
      <dsp:nvSpPr>
        <dsp:cNvPr id="0" name=""/>
        <dsp:cNvSpPr/>
      </dsp:nvSpPr>
      <dsp:spPr>
        <a:xfrm>
          <a:off x="287234" y="990997"/>
          <a:ext cx="4021279" cy="619920"/>
        </a:xfrm>
        <a:prstGeom prst="round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995" tIns="0" rIns="151995" bIns="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Hanna </a:t>
          </a:r>
          <a:r>
            <a:rPr lang="en-US" sz="2100" kern="1200" err="1"/>
            <a:t>Dróżdż</a:t>
          </a:r>
          <a:r>
            <a:rPr lang="en-US" sz="2100" kern="1200"/>
            <a:t> - </a:t>
          </a:r>
          <a:r>
            <a:rPr lang="en-US" sz="2100" kern="1200" err="1"/>
            <a:t>grafik</a:t>
          </a:r>
          <a:endParaRPr lang="en-US" sz="2100" kern="1200"/>
        </a:p>
      </dsp:txBody>
      <dsp:txXfrm>
        <a:off x="317496" y="1021259"/>
        <a:ext cx="3960755" cy="559396"/>
      </dsp:txXfrm>
    </dsp:sp>
    <dsp:sp modelId="{02026CC7-0A1C-4E12-BA1A-71D4C044F63C}">
      <dsp:nvSpPr>
        <dsp:cNvPr id="0" name=""/>
        <dsp:cNvSpPr/>
      </dsp:nvSpPr>
      <dsp:spPr>
        <a:xfrm>
          <a:off x="0" y="2253517"/>
          <a:ext cx="5744684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6E30C-3124-4415-A8DC-6AF5C3C535E6}">
      <dsp:nvSpPr>
        <dsp:cNvPr id="0" name=""/>
        <dsp:cNvSpPr/>
      </dsp:nvSpPr>
      <dsp:spPr>
        <a:xfrm>
          <a:off x="287234" y="1943557"/>
          <a:ext cx="4021279" cy="619920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995" tIns="0" rIns="15199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Marta </a:t>
          </a:r>
          <a:r>
            <a:rPr lang="en-US" sz="2100" kern="1200" err="1"/>
            <a:t>Pałka</a:t>
          </a:r>
          <a:r>
            <a:rPr lang="en-US" sz="2100" kern="1200"/>
            <a:t> - </a:t>
          </a:r>
          <a:r>
            <a:rPr lang="en-US" sz="2100" kern="1200" err="1"/>
            <a:t>edytor</a:t>
          </a:r>
        </a:p>
      </dsp:txBody>
      <dsp:txXfrm>
        <a:off x="317496" y="1973819"/>
        <a:ext cx="3960755" cy="559396"/>
      </dsp:txXfrm>
    </dsp:sp>
    <dsp:sp modelId="{61F6C637-53E2-4F6C-B942-C21863A33A12}">
      <dsp:nvSpPr>
        <dsp:cNvPr id="0" name=""/>
        <dsp:cNvSpPr/>
      </dsp:nvSpPr>
      <dsp:spPr>
        <a:xfrm>
          <a:off x="0" y="3206078"/>
          <a:ext cx="5744684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643A2-4D9B-4C0F-A670-CA90CBD1DE12}">
      <dsp:nvSpPr>
        <dsp:cNvPr id="0" name=""/>
        <dsp:cNvSpPr/>
      </dsp:nvSpPr>
      <dsp:spPr>
        <a:xfrm>
          <a:off x="287234" y="2896118"/>
          <a:ext cx="4021279" cy="619920"/>
        </a:xfrm>
        <a:prstGeom prst="round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995" tIns="0" rIns="15199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Wiktor Wala – </a:t>
          </a:r>
          <a:r>
            <a:rPr lang="en-US" sz="2100" kern="1200" err="1">
              <a:latin typeface="Calibri Light" panose="020F0302020204030204"/>
            </a:rPr>
            <a:t>montażysta</a:t>
          </a:r>
          <a:endParaRPr lang="en-US" sz="2100" kern="1200"/>
        </a:p>
      </dsp:txBody>
      <dsp:txXfrm>
        <a:off x="317496" y="2926380"/>
        <a:ext cx="3960755" cy="559396"/>
      </dsp:txXfrm>
    </dsp:sp>
    <dsp:sp modelId="{D7CCEF0C-9BC6-481A-8B23-6A9610FC8B3E}">
      <dsp:nvSpPr>
        <dsp:cNvPr id="0" name=""/>
        <dsp:cNvSpPr/>
      </dsp:nvSpPr>
      <dsp:spPr>
        <a:xfrm>
          <a:off x="0" y="4158638"/>
          <a:ext cx="5744684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4F73A7-362B-49C3-8D73-73761F4C25E7}">
      <dsp:nvSpPr>
        <dsp:cNvPr id="0" name=""/>
        <dsp:cNvSpPr/>
      </dsp:nvSpPr>
      <dsp:spPr>
        <a:xfrm>
          <a:off x="287234" y="3848678"/>
          <a:ext cx="4021279" cy="61992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995" tIns="0" rIns="151995" bIns="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Paweł </a:t>
          </a:r>
          <a:r>
            <a:rPr lang="en-US" sz="2100" kern="1200" err="1"/>
            <a:t>Klepek</a:t>
          </a:r>
          <a:r>
            <a:rPr lang="en-US" sz="2100" kern="1200">
              <a:latin typeface="Calibri Light" panose="020F0302020204030204"/>
            </a:rPr>
            <a:t> - pomysłodawca</a:t>
          </a:r>
          <a:endParaRPr lang="en-US" sz="2100" kern="1200"/>
        </a:p>
      </dsp:txBody>
      <dsp:txXfrm>
        <a:off x="317496" y="3878940"/>
        <a:ext cx="3960755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1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1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1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41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45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9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3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76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4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4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3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8">
            <a:extLst>
              <a:ext uri="{FF2B5EF4-FFF2-40B4-BE49-F238E27FC236}">
                <a16:creationId xmlns:a16="http://schemas.microsoft.com/office/drawing/2014/main" id="{60673911-1A14-47AE-B9FC-3B697AAE3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5093208"/>
            <a:ext cx="7549896" cy="1261872"/>
          </a:xfrm>
        </p:spPr>
        <p:txBody>
          <a:bodyPr anchor="ctr">
            <a:normAutofit/>
          </a:bodyPr>
          <a:lstStyle/>
          <a:p>
            <a:pPr algn="r"/>
            <a:r>
              <a:rPr lang="en-US" sz="4100" dirty="0">
                <a:solidFill>
                  <a:srgbClr val="FFFFFF"/>
                </a:solidFill>
              </a:rPr>
              <a:t>Jak </a:t>
            </a:r>
            <a:r>
              <a:rPr lang="en-US" sz="4100" dirty="0" err="1">
                <a:solidFill>
                  <a:srgbClr val="FFFFFF"/>
                </a:solidFill>
              </a:rPr>
              <a:t>się</a:t>
            </a:r>
            <a:r>
              <a:rPr lang="en-US" sz="4100" dirty="0">
                <a:solidFill>
                  <a:srgbClr val="FFFFFF"/>
                </a:solidFill>
              </a:rPr>
              <a:t> </a:t>
            </a:r>
            <a:r>
              <a:rPr lang="en-US" sz="4100" dirty="0" err="1">
                <a:solidFill>
                  <a:srgbClr val="FFFFFF"/>
                </a:solidFill>
              </a:rPr>
              <a:t>zachowywać</a:t>
            </a:r>
            <a:r>
              <a:rPr lang="en-US" sz="4100" dirty="0">
                <a:solidFill>
                  <a:srgbClr val="FFFFFF"/>
                </a:solidFill>
              </a:rPr>
              <a:t> </a:t>
            </a:r>
            <a:r>
              <a:rPr lang="en-US" sz="4100" dirty="0" err="1">
                <a:solidFill>
                  <a:srgbClr val="FFFFFF"/>
                </a:solidFill>
              </a:rPr>
              <a:t>podczas</a:t>
            </a:r>
            <a:br>
              <a:rPr lang="en-US" sz="4100" dirty="0">
                <a:solidFill>
                  <a:srgbClr val="FFFFFF"/>
                </a:solidFill>
              </a:rPr>
            </a:br>
            <a:r>
              <a:rPr lang="en-US" sz="4100" dirty="0" err="1">
                <a:solidFill>
                  <a:srgbClr val="FFFFFF"/>
                </a:solidFill>
              </a:rPr>
              <a:t>lekcji</a:t>
            </a:r>
            <a:r>
              <a:rPr lang="en-US" sz="4100" dirty="0">
                <a:solidFill>
                  <a:srgbClr val="FFFFFF"/>
                </a:solidFill>
              </a:rPr>
              <a:t> </a:t>
            </a:r>
            <a:r>
              <a:rPr lang="en-US" sz="4100" dirty="0" err="1">
                <a:solidFill>
                  <a:srgbClr val="FFFFFF"/>
                </a:solidFill>
              </a:rPr>
              <a:t>zdalnych</a:t>
            </a:r>
            <a:endParaRPr lang="en-US" sz="4100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03920" y="5093208"/>
            <a:ext cx="2971800" cy="1261872"/>
          </a:xfrm>
        </p:spPr>
        <p:txBody>
          <a:bodyPr anchor="ctr">
            <a:normAutofit/>
          </a:bodyPr>
          <a:lstStyle/>
          <a:p>
            <a:pPr algn="l"/>
            <a:r>
              <a:rPr lang="en-US" sz="2000">
                <a:solidFill>
                  <a:srgbClr val="FFC000"/>
                </a:solidFill>
              </a:rPr>
              <a:t>4c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64EE47-1346-42EB-9D89-17F04651EA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"/>
          <a:stretch/>
        </p:blipFill>
        <p:spPr>
          <a:xfrm>
            <a:off x="2199006" y="314119"/>
            <a:ext cx="7477686" cy="4206240"/>
          </a:xfrm>
          <a:prstGeom prst="rect">
            <a:avLst/>
          </a:prstGeom>
        </p:spPr>
      </p:pic>
      <p:cxnSp>
        <p:nvCxnSpPr>
          <p:cNvPr id="32" name="Straight Connector 10">
            <a:extLst>
              <a:ext uri="{FF2B5EF4-FFF2-40B4-BE49-F238E27FC236}">
                <a16:creationId xmlns:a16="http://schemas.microsoft.com/office/drawing/2014/main" id="{9392F240-FCCC-4D1B-89FD-0485B2F8F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43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beach with a palm tree&#10;&#10;Description automatically generated">
            <a:extLst>
              <a:ext uri="{FF2B5EF4-FFF2-40B4-BE49-F238E27FC236}">
                <a16:creationId xmlns:a16="http://schemas.microsoft.com/office/drawing/2014/main" id="{EA4E1F30-8FE4-44B8-958F-8D3B59E75D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63" r="9201" b="909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62" name="Rectangle 45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58011E-07EA-4A44-ABBD-D4F09C338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Rok</a:t>
            </a:r>
            <a:r>
              <a:rPr lang="en-US" dirty="0"/>
              <a:t> 2020 </a:t>
            </a:r>
            <a:r>
              <a:rPr lang="en-US" dirty="0" err="1"/>
              <a:t>nie</a:t>
            </a:r>
            <a:r>
              <a:rPr lang="en-US" dirty="0"/>
              <a:t> jest </a:t>
            </a:r>
            <a:r>
              <a:rPr lang="en-US" dirty="0" err="1"/>
              <a:t>taki</a:t>
            </a:r>
            <a:r>
              <a:rPr lang="en-US" dirty="0"/>
              <a:t> </a:t>
            </a:r>
            <a:r>
              <a:rPr lang="en-US" dirty="0" err="1"/>
              <a:t>sam</a:t>
            </a:r>
            <a:r>
              <a:rPr lang="en-US" dirty="0"/>
              <a:t> jak </a:t>
            </a:r>
            <a:r>
              <a:rPr lang="en-US" dirty="0" err="1"/>
              <a:t>inne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ale to </a:t>
            </a:r>
            <a:r>
              <a:rPr lang="en-US" dirty="0" err="1"/>
              <a:t>nie</a:t>
            </a:r>
            <a:r>
              <a:rPr lang="en-US" dirty="0"/>
              <a:t> </a:t>
            </a:r>
            <a:r>
              <a:rPr lang="en-US" dirty="0" err="1"/>
              <a:t>znaczy</a:t>
            </a:r>
            <a:r>
              <a:rPr lang="en-US" dirty="0"/>
              <a:t>, </a:t>
            </a:r>
            <a:r>
              <a:rPr lang="en-US" dirty="0" err="1"/>
              <a:t>że</a:t>
            </a:r>
            <a:r>
              <a:rPr lang="en-US" dirty="0"/>
              <a:t> </a:t>
            </a:r>
            <a:r>
              <a:rPr lang="en-US" dirty="0" err="1"/>
              <a:t>mamy</a:t>
            </a:r>
            <a:r>
              <a:rPr lang="en-US" dirty="0"/>
              <a:t> </a:t>
            </a:r>
            <a:r>
              <a:rPr lang="en-US" dirty="0" err="1"/>
              <a:t>wolne</a:t>
            </a:r>
            <a:r>
              <a:rPr lang="pl-PL" dirty="0"/>
              <a:t>.</a:t>
            </a:r>
            <a:endParaRPr lang="en-US" dirty="0">
              <a:cs typeface="Calibri Light"/>
            </a:endParaRPr>
          </a:p>
        </p:txBody>
      </p:sp>
      <p:sp>
        <p:nvSpPr>
          <p:cNvPr id="63" name="Rectangle 4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Rectangle 4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843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C6A145-0560-4E85-A249-77330E6E5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8662"/>
            <a:ext cx="3785513" cy="5051569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200" dirty="0"/>
              <a:t>1.</a:t>
            </a:r>
            <a:r>
              <a:rPr lang="pl-PL" sz="5200" dirty="0"/>
              <a:t>N</a:t>
            </a:r>
            <a:r>
              <a:rPr lang="en-US" sz="5200" dirty="0" err="1"/>
              <a:t>ie</a:t>
            </a:r>
            <a:r>
              <a:rPr lang="en-US" sz="5200" dirty="0"/>
              <a:t>  </a:t>
            </a:r>
            <a:r>
              <a:rPr lang="en-US" sz="5200" dirty="0" err="1"/>
              <a:t>grajcie</a:t>
            </a:r>
            <a:r>
              <a:rPr lang="en-US" sz="5200" dirty="0"/>
              <a:t> </a:t>
            </a:r>
            <a:r>
              <a:rPr lang="en-US" sz="5200" dirty="0" err="1"/>
              <a:t>podczas</a:t>
            </a:r>
            <a:r>
              <a:rPr lang="en-US" sz="5200" dirty="0"/>
              <a:t> </a:t>
            </a:r>
            <a:r>
              <a:rPr lang="en-US" sz="5200" dirty="0" err="1"/>
              <a:t>przerwy</a:t>
            </a:r>
            <a:r>
              <a:rPr lang="en-US" sz="5200" dirty="0"/>
              <a:t> </a:t>
            </a:r>
            <a:r>
              <a:rPr lang="en-US" sz="5200" dirty="0" err="1"/>
              <a:t>i</a:t>
            </a:r>
            <a:r>
              <a:rPr lang="en-US" sz="5200" dirty="0"/>
              <a:t> </a:t>
            </a:r>
            <a:r>
              <a:rPr lang="en-US" sz="5200" dirty="0" err="1"/>
              <a:t>lekcji</a:t>
            </a:r>
            <a:r>
              <a:rPr lang="pl-PL" sz="5200" dirty="0"/>
              <a:t>,</a:t>
            </a:r>
            <a:br>
              <a:rPr lang="en-US" sz="5200" dirty="0">
                <a:cs typeface="Calibri Light"/>
              </a:rPr>
            </a:br>
            <a:r>
              <a:rPr lang="en-US" dirty="0" err="1">
                <a:cs typeface="Calibri Light"/>
              </a:rPr>
              <a:t>bo</a:t>
            </a:r>
            <a:r>
              <a:rPr lang="en-US" dirty="0">
                <a:cs typeface="Calibri Light"/>
              </a:rPr>
              <a:t> po </a:t>
            </a:r>
            <a:r>
              <a:rPr lang="en-US" dirty="0" err="1">
                <a:cs typeface="Calibri Light"/>
              </a:rPr>
              <a:t>pierwsze</a:t>
            </a:r>
            <a:r>
              <a:rPr lang="en-US" dirty="0">
                <a:cs typeface="Calibri Light"/>
              </a:rPr>
              <a:t> :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to </a:t>
            </a:r>
            <a:r>
              <a:rPr lang="en-US" dirty="0" err="1">
                <a:cs typeface="Calibri Light"/>
              </a:rPr>
              <a:t>niekulturalne,a</a:t>
            </a:r>
            <a:r>
              <a:rPr lang="en-US" dirty="0">
                <a:cs typeface="Calibri Light"/>
              </a:rPr>
              <a:t> po </a:t>
            </a:r>
            <a:r>
              <a:rPr lang="en-US" dirty="0" err="1">
                <a:cs typeface="Calibri Light"/>
              </a:rPr>
              <a:t>drugie</a:t>
            </a:r>
            <a:r>
              <a:rPr lang="pl-PL" dirty="0">
                <a:cs typeface="Calibri Light"/>
              </a:rPr>
              <a:t>,</a:t>
            </a:r>
            <a:r>
              <a:rPr lang="en-US" dirty="0">
                <a:cs typeface="Calibri Light"/>
              </a:rPr>
              <a:t> jak </a:t>
            </a:r>
            <a:r>
              <a:rPr lang="en-US" dirty="0" err="1">
                <a:cs typeface="Calibri Light"/>
              </a:rPr>
              <a:t>ktoś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Cię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przyłapie</a:t>
            </a:r>
            <a:r>
              <a:rPr lang="pl-PL" dirty="0">
                <a:cs typeface="Calibri Light"/>
              </a:rPr>
              <a:t>,</a:t>
            </a:r>
            <a:r>
              <a:rPr lang="en-US" dirty="0">
                <a:cs typeface="Calibri Light"/>
              </a:rPr>
              <a:t> </a:t>
            </a:r>
            <a:r>
              <a:rPr lang="pl-PL" dirty="0">
                <a:cs typeface="Calibri Light"/>
              </a:rPr>
              <a:t>t</a:t>
            </a:r>
            <a:r>
              <a:rPr lang="en-US" dirty="0">
                <a:cs typeface="Calibri Light"/>
              </a:rPr>
              <a:t>o </a:t>
            </a:r>
            <a:r>
              <a:rPr lang="en-US" dirty="0" err="1">
                <a:cs typeface="Calibri Light"/>
              </a:rPr>
              <a:t>będziesz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miał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przechlapane</a:t>
            </a:r>
            <a:r>
              <a:rPr lang="pl-PL" dirty="0">
                <a:cs typeface="Calibri Light"/>
              </a:rPr>
              <a:t>.</a:t>
            </a:r>
            <a:br>
              <a:rPr lang="en-US" dirty="0"/>
            </a:br>
            <a:endParaRPr lang="en-US" sz="5200" dirty="0">
              <a:cs typeface="Calibri Light"/>
            </a:endParaRPr>
          </a:p>
        </p:txBody>
      </p:sp>
      <p:pic>
        <p:nvPicPr>
          <p:cNvPr id="3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9F60C1D-009B-4B87-B073-C109D9B5EC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18" r="-1" b="-1"/>
          <a:stretch/>
        </p:blipFill>
        <p:spPr>
          <a:xfrm>
            <a:off x="4822600" y="-57500"/>
            <a:ext cx="718249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738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CE098A9-5FDE-49BA-8204-96230D8FFB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212" b="5788"/>
          <a:stretch/>
        </p:blipFill>
        <p:spPr>
          <a:xfrm>
            <a:off x="-3047" y="-38868"/>
            <a:ext cx="12191999" cy="68579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EC1115-EAF6-4815-98B9-0068CA9CB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2.Skupienie to </a:t>
            </a:r>
            <a:r>
              <a:rPr lang="en-US" sz="5200" dirty="0" err="1">
                <a:solidFill>
                  <a:srgbClr val="FFFFFF"/>
                </a:solidFill>
              </a:rPr>
              <a:t>podstawa</a:t>
            </a:r>
            <a:r>
              <a:rPr lang="en-US" sz="5200" dirty="0">
                <a:solidFill>
                  <a:srgbClr val="FFFFFF"/>
                </a:solidFill>
              </a:rPr>
              <a:t>!</a:t>
            </a:r>
            <a:br>
              <a:rPr lang="en-US" sz="5200" dirty="0">
                <a:solidFill>
                  <a:srgbClr val="FFFFFF"/>
                </a:solidFill>
              </a:rPr>
            </a:br>
            <a:r>
              <a:rPr lang="en-US" dirty="0" err="1">
                <a:solidFill>
                  <a:srgbClr val="FFFFFF"/>
                </a:solidFill>
                <a:cs typeface="Calibri Light"/>
              </a:rPr>
              <a:t>Musisz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się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skupić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! To jest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obowiązkowe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nie</a:t>
            </a:r>
            <a:r>
              <a:rPr lang="pl-PL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tylko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podczas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zdalnego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nauczania,ale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także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w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normalnej</a:t>
            </a:r>
            <a:r>
              <a:rPr lang="en-US" dirty="0">
                <a:solidFill>
                  <a:srgbClr val="FFFFFF"/>
                </a:solidFill>
                <a:cs typeface="Calibri Light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Calibri Light"/>
              </a:rPr>
              <a:t>szkole</a:t>
            </a:r>
            <a:r>
              <a:rPr lang="pl-PL" dirty="0">
                <a:solidFill>
                  <a:srgbClr val="FFFFFF"/>
                </a:solidFill>
                <a:cs typeface="Calibri Light"/>
              </a:rPr>
              <a:t>.</a:t>
            </a:r>
            <a:endParaRPr lang="en-US" dirty="0">
              <a:solidFill>
                <a:srgbClr val="FFFFFF"/>
              </a:solidFill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7704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4C77E6-3CAF-40B0-B8E3-E06FBC52A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847" y="640080"/>
            <a:ext cx="3734014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b="1" dirty="0"/>
              <a:t>3. </a:t>
            </a:r>
            <a:r>
              <a:rPr lang="en-US" sz="5400" b="1" dirty="0" err="1"/>
              <a:t>Nie</a:t>
            </a:r>
            <a:r>
              <a:rPr lang="en-US" sz="5400" b="1" dirty="0"/>
              <a:t> </a:t>
            </a:r>
            <a:r>
              <a:rPr lang="en-US" sz="5400" b="1" dirty="0" err="1"/>
              <a:t>dokuczajcie</a:t>
            </a:r>
            <a:br>
              <a:rPr lang="en-US" sz="5400" b="1" dirty="0"/>
            </a:br>
            <a:r>
              <a:rPr lang="en-US" sz="5400" b="1" dirty="0" err="1"/>
              <a:t>kolegom</a:t>
            </a:r>
            <a:r>
              <a:rPr lang="en-US" sz="5400" b="1" dirty="0"/>
              <a:t> z </a:t>
            </a:r>
            <a:r>
              <a:rPr lang="en-US" sz="5400" b="1" dirty="0" err="1"/>
              <a:t>klasy</a:t>
            </a:r>
            <a:r>
              <a:rPr lang="pl-PL" sz="5400" b="1" dirty="0"/>
              <a:t>.</a:t>
            </a:r>
            <a:br>
              <a:rPr lang="en-US" sz="5400" b="1" dirty="0"/>
            </a:br>
            <a:r>
              <a:rPr lang="en-US" b="1" dirty="0" err="1">
                <a:cs typeface="Calibri Light"/>
              </a:rPr>
              <a:t>Nie</a:t>
            </a:r>
            <a:r>
              <a:rPr lang="en-US" b="1" dirty="0">
                <a:cs typeface="Calibri Light"/>
              </a:rPr>
              <a:t> </a:t>
            </a:r>
            <a:r>
              <a:rPr lang="en-US" b="1" dirty="0" err="1">
                <a:cs typeface="Calibri Light"/>
              </a:rPr>
              <a:t>będziecie</a:t>
            </a:r>
            <a:r>
              <a:rPr lang="en-US" b="1" dirty="0">
                <a:cs typeface="Calibri Light"/>
              </a:rPr>
              <a:t> za to </a:t>
            </a:r>
            <a:r>
              <a:rPr lang="en-US" b="1" dirty="0" err="1">
                <a:cs typeface="Calibri Light"/>
              </a:rPr>
              <a:t>wynagrodzeni</a:t>
            </a:r>
            <a:r>
              <a:rPr lang="en-US" b="1" dirty="0">
                <a:cs typeface="Calibri Light"/>
              </a:rPr>
              <a:t>, a </a:t>
            </a:r>
            <a:r>
              <a:rPr lang="en-US" b="1" dirty="0" err="1">
                <a:cs typeface="Calibri Light"/>
              </a:rPr>
              <a:t>wręcz</a:t>
            </a:r>
            <a:r>
              <a:rPr lang="en-US" b="1" dirty="0">
                <a:cs typeface="Calibri Light"/>
              </a:rPr>
              <a:t> </a:t>
            </a:r>
            <a:r>
              <a:rPr lang="en-US" b="1" dirty="0" err="1">
                <a:cs typeface="Calibri Light"/>
              </a:rPr>
              <a:t>ukarani</a:t>
            </a:r>
            <a:r>
              <a:rPr lang="pl-PL" b="1" dirty="0">
                <a:cs typeface="Calibri Light"/>
              </a:rPr>
              <a:t>.</a:t>
            </a:r>
            <a:endParaRPr lang="en-US" b="1" dirty="0">
              <a:cs typeface="Calibri Light"/>
            </a:endParaRPr>
          </a:p>
        </p:txBody>
      </p:sp>
      <p:sp>
        <p:nvSpPr>
          <p:cNvPr id="4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0F3C90AE-CE62-45DF-A8F5-A7DEC6AA9C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5838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CF72F19-1473-448C-AA14-0CB8AA374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30385A-2159-4552-B5C0-081B16587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/>
              <a:t>4.Nie </a:t>
            </a:r>
            <a:r>
              <a:rPr lang="en-US" sz="6000" dirty="0" err="1"/>
              <a:t>spóźniajcie</a:t>
            </a:r>
            <a:r>
              <a:rPr lang="en-US" sz="6000" dirty="0"/>
              <a:t> </a:t>
            </a:r>
            <a:r>
              <a:rPr lang="en-US" sz="6000" dirty="0" err="1"/>
              <a:t>się</a:t>
            </a:r>
            <a:r>
              <a:rPr lang="en-US" sz="6000" dirty="0"/>
              <a:t> </a:t>
            </a:r>
            <a:r>
              <a:rPr lang="en-US" sz="6000" dirty="0" err="1"/>
              <a:t>na</a:t>
            </a:r>
            <a:r>
              <a:rPr lang="en-US" sz="6000" dirty="0"/>
              <a:t> </a:t>
            </a:r>
            <a:r>
              <a:rPr lang="en-US" sz="6000" dirty="0" err="1"/>
              <a:t>lekcje</a:t>
            </a:r>
            <a:r>
              <a:rPr lang="pl-PL" sz="6000" dirty="0"/>
              <a:t>.</a:t>
            </a:r>
            <a:br>
              <a:rPr lang="en-US" sz="6000" dirty="0"/>
            </a:br>
            <a:r>
              <a:rPr lang="en-US" dirty="0" err="1">
                <a:cs typeface="Calibri Light"/>
              </a:rPr>
              <a:t>Musimy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być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punktualni</a:t>
            </a:r>
            <a:r>
              <a:rPr lang="en-US" dirty="0">
                <a:cs typeface="Calibri Light"/>
              </a:rPr>
              <a:t> – </a:t>
            </a:r>
            <a:r>
              <a:rPr lang="en-US" dirty="0" err="1">
                <a:cs typeface="Calibri Light"/>
              </a:rPr>
              <a:t>zawsze</a:t>
            </a:r>
            <a:r>
              <a:rPr lang="en-US" dirty="0">
                <a:cs typeface="Calibri Light"/>
              </a:rPr>
              <a:t> </a:t>
            </a:r>
            <a:r>
              <a:rPr lang="pl-PL" dirty="0">
                <a:cs typeface="Calibri Light"/>
              </a:rPr>
              <a:t>i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wszędzie</a:t>
            </a:r>
            <a:r>
              <a:rPr lang="pl-PL" dirty="0">
                <a:cs typeface="Calibri Light"/>
              </a:rPr>
              <a:t>.</a:t>
            </a:r>
            <a:endParaRPr lang="en-US" dirty="0">
              <a:cs typeface="Calibri Light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Text&#10;&#10;Description automatically generated">
            <a:extLst>
              <a:ext uri="{FF2B5EF4-FFF2-40B4-BE49-F238E27FC236}">
                <a16:creationId xmlns:a16="http://schemas.microsoft.com/office/drawing/2014/main" id="{B58C71FE-657C-4B8C-99BD-E6215007AF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4" r="2" b="2"/>
          <a:stretch/>
        </p:blipFill>
        <p:spPr>
          <a:xfrm>
            <a:off x="5640572" y="557360"/>
            <a:ext cx="5608830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577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4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4352F1-EE2A-4529-8FDC-6D29D3DD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17" y="2770632"/>
            <a:ext cx="4672584" cy="21010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 dirty="0">
                <a:solidFill>
                  <a:srgbClr val="000000"/>
                </a:solidFill>
              </a:rPr>
              <a:t>5.Włączajcie</a:t>
            </a:r>
            <a:br>
              <a:rPr lang="en-US" sz="4400" b="1" dirty="0"/>
            </a:br>
            <a:r>
              <a:rPr lang="en-US" sz="4400" b="1" dirty="0" err="1">
                <a:solidFill>
                  <a:srgbClr val="000000"/>
                </a:solidFill>
              </a:rPr>
              <a:t>kamerki</a:t>
            </a:r>
            <a:r>
              <a:rPr lang="en-US" sz="4400" b="1" dirty="0">
                <a:solidFill>
                  <a:srgbClr val="000000"/>
                </a:solidFill>
              </a:rPr>
              <a:t>!</a:t>
            </a:r>
            <a:br>
              <a:rPr lang="en-US" sz="4400" b="1" dirty="0"/>
            </a:b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Wszyscy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się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ucieszą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,</a:t>
            </a:r>
            <a:r>
              <a:rPr lang="pl-PL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przecież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dawno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cię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nie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widzieli</a:t>
            </a:r>
            <a:r>
              <a:rPr lang="pl-PL" sz="2800" b="1" dirty="0">
                <a:solidFill>
                  <a:srgbClr val="000000"/>
                </a:solidFill>
                <a:cs typeface="Calibri Light"/>
              </a:rPr>
              <a:t>.</a:t>
            </a:r>
            <a:endParaRPr lang="en-US" sz="2800" b="1" dirty="0">
              <a:solidFill>
                <a:srgbClr val="000000"/>
              </a:solidFill>
              <a:cs typeface="Calibri Light"/>
            </a:endParaRPr>
          </a:p>
        </p:txBody>
      </p:sp>
      <p:sp>
        <p:nvSpPr>
          <p:cNvPr id="39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36F8589-1BDC-4942-9FA1-0D0F47E21D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13101" b="3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A1283F-EDDD-4C71-AAEA-FB751BC7EB3F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6474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D82B539E-60E6-4762-9907-1E345B204D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780" b="1997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F99EB4-8E84-4BA5-B017-FDBE1557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6.Bądź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aktywn</a:t>
            </a:r>
            <a:r>
              <a:rPr lang="pl-PL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br>
              <a:rPr lang="en-US" sz="3600" dirty="0"/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Na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pewno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będziesz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miał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dobrą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ocenę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na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koniec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roku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;)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743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4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066F2B-AEA1-4BEE-92FE-3F7626B0C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882" y="4267832"/>
            <a:ext cx="4805996" cy="140144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700" b="1" dirty="0">
                <a:solidFill>
                  <a:srgbClr val="000000"/>
                </a:solidFill>
              </a:rPr>
              <a:t>7.  </a:t>
            </a:r>
            <a:r>
              <a:rPr lang="en-US" sz="3700" b="1" dirty="0" err="1">
                <a:solidFill>
                  <a:srgbClr val="000000"/>
                </a:solidFill>
              </a:rPr>
              <a:t>Odchodź</a:t>
            </a:r>
            <a:r>
              <a:rPr lang="en-US" sz="3700" b="1" dirty="0">
                <a:solidFill>
                  <a:srgbClr val="000000"/>
                </a:solidFill>
              </a:rPr>
              <a:t> od </a:t>
            </a:r>
            <a:r>
              <a:rPr lang="en-US" sz="3700" b="1" dirty="0" err="1">
                <a:solidFill>
                  <a:srgbClr val="000000"/>
                </a:solidFill>
              </a:rPr>
              <a:t>komputera</a:t>
            </a:r>
            <a:r>
              <a:rPr lang="en-US" sz="3700" b="1" dirty="0">
                <a:solidFill>
                  <a:srgbClr val="000000"/>
                </a:solidFill>
              </a:rPr>
              <a:t> </a:t>
            </a:r>
            <a:r>
              <a:rPr lang="en-US" sz="3700" b="1" dirty="0" err="1">
                <a:solidFill>
                  <a:srgbClr val="000000"/>
                </a:solidFill>
              </a:rPr>
              <a:t>na</a:t>
            </a:r>
            <a:r>
              <a:rPr lang="en-US" sz="3700" b="1" dirty="0">
                <a:solidFill>
                  <a:srgbClr val="000000"/>
                </a:solidFill>
              </a:rPr>
              <a:t> </a:t>
            </a:r>
            <a:r>
              <a:rPr lang="en-US" sz="3700" b="1" dirty="0" err="1">
                <a:solidFill>
                  <a:srgbClr val="000000"/>
                </a:solidFill>
              </a:rPr>
              <a:t>przerwach</a:t>
            </a:r>
            <a:r>
              <a:rPr lang="pl-PL" sz="3700" b="1" dirty="0">
                <a:solidFill>
                  <a:srgbClr val="000000"/>
                </a:solidFill>
              </a:rPr>
              <a:t>.</a:t>
            </a:r>
            <a:br>
              <a:rPr lang="en-US" sz="3700" b="1" dirty="0"/>
            </a:b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Będziesz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miał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zdrowsze</a:t>
            </a:r>
            <a:r>
              <a:rPr lang="en-US" sz="2800" b="1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cs typeface="Calibri Light"/>
              </a:rPr>
              <a:t>oczy</a:t>
            </a:r>
            <a:r>
              <a:rPr lang="en-US" sz="1400" b="1" dirty="0">
                <a:solidFill>
                  <a:srgbClr val="000000"/>
                </a:solidFill>
                <a:cs typeface="Calibri Light"/>
              </a:rPr>
              <a:t> </a:t>
            </a:r>
            <a:r>
              <a:rPr lang="pl-PL" sz="1400" b="1" dirty="0">
                <a:solidFill>
                  <a:srgbClr val="000000"/>
                </a:solidFill>
                <a:cs typeface="Calibri Light"/>
              </a:rPr>
              <a:t>.</a:t>
            </a:r>
            <a:endParaRPr lang="en-US" sz="3700" b="1" dirty="0">
              <a:solidFill>
                <a:srgbClr val="000000"/>
              </a:solidFill>
              <a:cs typeface="Calibri Light"/>
            </a:endParaRPr>
          </a:p>
        </p:txBody>
      </p:sp>
      <p:sp>
        <p:nvSpPr>
          <p:cNvPr id="21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E4C0B2E-C6DA-405B-9DC7-D932B2B3E3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13102" b="3"/>
          <a:stretch/>
        </p:blipFill>
        <p:spPr>
          <a:xfrm>
            <a:off x="1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066160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2BBB4B-8157-49FC-B0AF-0BD333A81B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64" r="10963" b="-1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4ECCC5-08A1-4E0D-A9E1-44B352E3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1" dirty="0"/>
              <a:t>8.Nie </a:t>
            </a:r>
            <a:r>
              <a:rPr lang="en-US" sz="3000" b="1" dirty="0" err="1"/>
              <a:t>przyjmujcie</a:t>
            </a:r>
            <a:r>
              <a:rPr lang="en-US" sz="3000" b="1" dirty="0"/>
              <a:t> </a:t>
            </a:r>
            <a:r>
              <a:rPr lang="en-US" sz="3000" b="1" dirty="0" err="1"/>
              <a:t>podpowiedzi</a:t>
            </a:r>
            <a:r>
              <a:rPr lang="pl-PL" sz="3000" b="1" dirty="0"/>
              <a:t>.</a:t>
            </a:r>
            <a:r>
              <a:rPr lang="en-US" sz="3000" b="1" dirty="0"/>
              <a:t> </a:t>
            </a:r>
            <a:r>
              <a:rPr lang="en-US" sz="2400" b="1" dirty="0"/>
              <a:t>To po </a:t>
            </a:r>
            <a:r>
              <a:rPr lang="en-US" sz="2400" b="1" dirty="0" err="1"/>
              <a:t>prostu</a:t>
            </a:r>
            <a:r>
              <a:rPr lang="en-US" sz="2400" b="1" dirty="0"/>
              <a:t> </a:t>
            </a:r>
            <a:r>
              <a:rPr lang="en-US" sz="2400" b="1" dirty="0" err="1"/>
              <a:t>niesprawiedliwe</a:t>
            </a:r>
            <a:r>
              <a:rPr lang="en-US" sz="2400" b="1" dirty="0"/>
              <a:t> </a:t>
            </a:r>
            <a:r>
              <a:rPr lang="pl-PL" sz="2400" b="1" dirty="0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tak</a:t>
            </a:r>
            <a:r>
              <a:rPr lang="en-US" sz="2400" b="1" dirty="0"/>
              <a:t> </a:t>
            </a:r>
            <a:r>
              <a:rPr lang="en-US" sz="2400" b="1" dirty="0" err="1"/>
              <a:t>nie</a:t>
            </a:r>
            <a:r>
              <a:rPr lang="en-US" sz="2400" b="1" dirty="0"/>
              <a:t> </a:t>
            </a:r>
            <a:r>
              <a:rPr lang="en-US" sz="2400" b="1" dirty="0" err="1"/>
              <a:t>można</a:t>
            </a:r>
            <a:r>
              <a:rPr lang="en-US" sz="2400" b="1" dirty="0"/>
              <a:t>!</a:t>
            </a:r>
            <a:r>
              <a:rPr lang="en-US" sz="3000" b="1" dirty="0"/>
              <a:t>  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761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47D6575-0B06-40B2-9D0F-298202F6B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B2B4C-7B91-4FC2-9477-508E3E2A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818" y="1370171"/>
            <a:ext cx="5085580" cy="2387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9. </a:t>
            </a:r>
            <a:r>
              <a:rPr lang="en-US" sz="6000" dirty="0" err="1">
                <a:solidFill>
                  <a:schemeClr val="bg1"/>
                </a:solidFill>
              </a:rPr>
              <a:t>Nie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wygłupiajcie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się</a:t>
            </a:r>
            <a:r>
              <a:rPr lang="pl-PL" sz="6000" dirty="0">
                <a:solidFill>
                  <a:schemeClr val="bg1"/>
                </a:solidFill>
              </a:rPr>
              <a:t>!</a:t>
            </a:r>
            <a:br>
              <a:rPr lang="en-US" sz="6000" dirty="0"/>
            </a:br>
            <a:endParaRPr lang="en-US" sz="2400" dirty="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9802" y="832686"/>
            <a:ext cx="1104943" cy="10749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01EFEE8D-74EC-4303-AECB-8D2EA6782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"/>
          <a:stretch/>
        </p:blipFill>
        <p:spPr>
          <a:xfrm>
            <a:off x="6520859" y="795510"/>
            <a:ext cx="5137520" cy="5137520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DA5DB8B-7E5C-4ABC-8069-A9A8806F3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2154" y="4925384"/>
            <a:ext cx="876704" cy="876704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908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9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close up of a lush green field&#10;&#10;Description automatically generated">
            <a:extLst>
              <a:ext uri="{FF2B5EF4-FFF2-40B4-BE49-F238E27FC236}">
                <a16:creationId xmlns:a16="http://schemas.microsoft.com/office/drawing/2014/main" id="{5DA43AB8-1389-4939-BF2A-120EE79B0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15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8" name="Freeform: Shape 21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23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45B790-CB0E-449B-A1AE-6F28466BB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10. </a:t>
            </a:r>
            <a:r>
              <a:rPr lang="en-US" sz="4800" dirty="0" err="1"/>
              <a:t>Często</a:t>
            </a:r>
            <a:r>
              <a:rPr lang="en-US" sz="4800" dirty="0"/>
              <a:t> </a:t>
            </a:r>
            <a:r>
              <a:rPr lang="en-US" sz="4800" dirty="0" err="1"/>
              <a:t>wychodźcie</a:t>
            </a:r>
            <a:r>
              <a:rPr lang="en-US" sz="4800" dirty="0"/>
              <a:t> </a:t>
            </a:r>
            <a:r>
              <a:rPr lang="en-US" sz="4800" dirty="0" err="1"/>
              <a:t>na</a:t>
            </a:r>
            <a:br>
              <a:rPr lang="en-US" sz="4800" dirty="0"/>
            </a:br>
            <a:r>
              <a:rPr lang="en-US" sz="4800" dirty="0"/>
              <a:t> </a:t>
            </a:r>
            <a:r>
              <a:rPr lang="en-US" sz="4800" dirty="0" err="1"/>
              <a:t>dwór</a:t>
            </a:r>
            <a:r>
              <a:rPr lang="pl-PL" sz="4800" dirty="0"/>
              <a:t>.</a:t>
            </a:r>
            <a:br>
              <a:rPr lang="en-US" sz="4800" dirty="0"/>
            </a:br>
            <a:r>
              <a:rPr lang="en-US" sz="2800" dirty="0">
                <a:cs typeface="Calibri Light"/>
              </a:rPr>
              <a:t>To </a:t>
            </a:r>
            <a:r>
              <a:rPr lang="en-US" sz="2800" dirty="0" err="1">
                <a:cs typeface="Calibri Light"/>
              </a:rPr>
              <a:t>poprawi</a:t>
            </a:r>
            <a:r>
              <a:rPr lang="en-US" sz="2800" dirty="0">
                <a:cs typeface="Calibri Light"/>
              </a:rPr>
              <a:t> </a:t>
            </a:r>
            <a:r>
              <a:rPr lang="en-US" sz="2800" dirty="0" err="1">
                <a:cs typeface="Calibri Light"/>
              </a:rPr>
              <a:t>wam</a:t>
            </a:r>
            <a:r>
              <a:rPr lang="en-US" sz="2800" dirty="0">
                <a:cs typeface="Calibri Light"/>
              </a:rPr>
              <a:t> humor </a:t>
            </a:r>
            <a:r>
              <a:rPr lang="pl-PL" sz="2800" dirty="0">
                <a:cs typeface="Calibri Light"/>
              </a:rPr>
              <a:t>i</a:t>
            </a:r>
            <a:r>
              <a:rPr lang="en-US" sz="2800" dirty="0">
                <a:cs typeface="Calibri Light"/>
              </a:rPr>
              <a:t> </a:t>
            </a:r>
            <a:r>
              <a:rPr lang="en-US" sz="2800" dirty="0" err="1">
                <a:cs typeface="Calibri Light"/>
              </a:rPr>
              <a:t>zrowie</a:t>
            </a:r>
            <a:r>
              <a:rPr lang="pl-PL" sz="2800" dirty="0">
                <a:cs typeface="Calibri Light"/>
              </a:rPr>
              <a:t>.</a:t>
            </a:r>
            <a:endParaRPr lang="en-US" sz="2800" dirty="0">
              <a:cs typeface="Calibri Ligh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4F3F0-FCBA-4163-9104-7B47E9197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7800" y="1553134"/>
            <a:ext cx="6128539" cy="37517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19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21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B85E9-BE88-4D81-AF43-45A3321A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383528"/>
            <a:ext cx="6310500" cy="316751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8200" dirty="0"/>
              <a:t>11. </a:t>
            </a:r>
            <a:r>
              <a:rPr lang="en-US" sz="8200" dirty="0" err="1"/>
              <a:t>Bądźcie</a:t>
            </a:r>
            <a:r>
              <a:rPr lang="en-US" sz="82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8200" kern="1200" dirty="0" err="1">
                <a:latin typeface="+mj-lt"/>
                <a:ea typeface="+mj-ea"/>
                <a:cs typeface="+mj-cs"/>
              </a:rPr>
              <a:t>mili</a:t>
            </a:r>
            <a:r>
              <a:rPr lang="en-US" sz="8200" kern="1200" dirty="0">
                <a:latin typeface="+mj-lt"/>
                <a:ea typeface="+mj-ea"/>
                <a:cs typeface="+mj-cs"/>
              </a:rPr>
              <a:t> </a:t>
            </a:r>
            <a:r>
              <a:rPr lang="en-US" sz="8200" kern="1200" dirty="0" err="1">
                <a:latin typeface="+mj-lt"/>
                <a:ea typeface="+mj-ea"/>
                <a:cs typeface="+mj-cs"/>
              </a:rPr>
              <a:t>i</a:t>
            </a:r>
            <a:r>
              <a:rPr lang="en-US" sz="82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8200" kern="1200" dirty="0" err="1">
                <a:latin typeface="+mj-lt"/>
                <a:ea typeface="+mj-ea"/>
                <a:cs typeface="+mj-cs"/>
              </a:rPr>
              <a:t>kulturalni</a:t>
            </a:r>
            <a:r>
              <a:rPr lang="pl-PL" sz="8200" kern="1200" dirty="0">
                <a:latin typeface="+mj-lt"/>
                <a:ea typeface="+mj-ea"/>
                <a:cs typeface="+mj-cs"/>
              </a:rPr>
              <a:t>!</a:t>
            </a:r>
            <a:br>
              <a:rPr lang="en-US" sz="8200" dirty="0"/>
            </a:br>
            <a:endParaRPr lang="en-US" sz="8200" kern="1200" dirty="0">
              <a:latin typeface="+mj-lt"/>
              <a:cs typeface="Calibri Light"/>
            </a:endParaRP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B070D3DB-B4E6-40B9-A5DF-8D6037124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1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17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19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4F5E84-1FC5-45DB-9428-97DA4A822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17" y="2770632"/>
            <a:ext cx="4672584" cy="210107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100" dirty="0">
                <a:solidFill>
                  <a:srgbClr val="000000"/>
                </a:solidFill>
              </a:rPr>
              <a:t>12.Nie </a:t>
            </a:r>
            <a:r>
              <a:rPr lang="en-US" sz="4100" dirty="0" err="1">
                <a:solidFill>
                  <a:srgbClr val="000000"/>
                </a:solidFill>
              </a:rPr>
              <a:t>wolno</a:t>
            </a:r>
            <a:r>
              <a:rPr lang="en-US" sz="4100" dirty="0">
                <a:solidFill>
                  <a:srgbClr val="000000"/>
                </a:solidFill>
              </a:rPr>
              <a:t> </a:t>
            </a:r>
            <a:r>
              <a:rPr lang="en-US" sz="4100" dirty="0" err="1">
                <a:solidFill>
                  <a:srgbClr val="000000"/>
                </a:solidFill>
              </a:rPr>
              <a:t>wyciszać</a:t>
            </a:r>
            <a:r>
              <a:rPr lang="en-US" sz="4100" dirty="0">
                <a:solidFill>
                  <a:srgbClr val="000000"/>
                </a:solidFill>
              </a:rPr>
              <a:t> </a:t>
            </a:r>
            <a:r>
              <a:rPr lang="en-US" sz="4100" dirty="0" err="1">
                <a:solidFill>
                  <a:srgbClr val="000000"/>
                </a:solidFill>
              </a:rPr>
              <a:t>nauczycieli</a:t>
            </a:r>
            <a:r>
              <a:rPr lang="en-US" sz="4100" dirty="0">
                <a:solidFill>
                  <a:srgbClr val="000000"/>
                </a:solidFill>
              </a:rPr>
              <a:t> </a:t>
            </a:r>
            <a:r>
              <a:rPr lang="en-US" sz="4100" dirty="0" err="1">
                <a:solidFill>
                  <a:srgbClr val="000000"/>
                </a:solidFill>
              </a:rPr>
              <a:t>i</a:t>
            </a:r>
            <a:r>
              <a:rPr lang="en-US" sz="4100" dirty="0">
                <a:solidFill>
                  <a:srgbClr val="000000"/>
                </a:solidFill>
              </a:rPr>
              <a:t> </a:t>
            </a:r>
            <a:r>
              <a:rPr lang="en-US" sz="4100" dirty="0" err="1">
                <a:solidFill>
                  <a:srgbClr val="000000"/>
                </a:solidFill>
              </a:rPr>
              <a:t>siebie</a:t>
            </a:r>
            <a:r>
              <a:rPr lang="en-US" sz="4100" dirty="0">
                <a:solidFill>
                  <a:srgbClr val="000000"/>
                </a:solidFill>
              </a:rPr>
              <a:t> </a:t>
            </a:r>
            <a:r>
              <a:rPr lang="en-US" sz="4100" dirty="0" err="1">
                <a:solidFill>
                  <a:srgbClr val="000000"/>
                </a:solidFill>
              </a:rPr>
              <a:t>nawzajem</a:t>
            </a:r>
            <a:r>
              <a:rPr lang="pl-PL" sz="4100" dirty="0">
                <a:solidFill>
                  <a:srgbClr val="000000"/>
                </a:solidFill>
              </a:rPr>
              <a:t>.</a:t>
            </a:r>
            <a:br>
              <a:rPr lang="en-US" sz="4100" dirty="0"/>
            </a:br>
            <a:r>
              <a:rPr lang="en-US" sz="2800" dirty="0" err="1">
                <a:solidFill>
                  <a:srgbClr val="000000"/>
                </a:solidFill>
                <a:cs typeface="Calibri Light"/>
              </a:rPr>
              <a:t>Pamiętajcie</a:t>
            </a:r>
            <a:r>
              <a:rPr lang="en-US" sz="2800" dirty="0">
                <a:solidFill>
                  <a:srgbClr val="000000"/>
                </a:solidFill>
                <a:cs typeface="Calibri Light"/>
              </a:rPr>
              <a:t>....</a:t>
            </a:r>
            <a:r>
              <a:rPr lang="en-US" sz="2800" dirty="0" err="1">
                <a:solidFill>
                  <a:srgbClr val="000000"/>
                </a:solidFill>
                <a:cs typeface="Calibri Light"/>
              </a:rPr>
              <a:t>mamy</a:t>
            </a:r>
            <a:r>
              <a:rPr lang="en-US" sz="2800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pl-PL" sz="2800" dirty="0">
                <a:solidFill>
                  <a:srgbClr val="000000"/>
                </a:solidFill>
                <a:cs typeface="Calibri Light"/>
              </a:rPr>
              <a:t>was na oku</a:t>
            </a:r>
            <a:r>
              <a:rPr lang="en-US" sz="2800" dirty="0">
                <a:solidFill>
                  <a:srgbClr val="000000"/>
                </a:solidFill>
                <a:cs typeface="Calibri Light"/>
              </a:rPr>
              <a:t>...</a:t>
            </a:r>
          </a:p>
        </p:txBody>
      </p:sp>
      <p:sp>
        <p:nvSpPr>
          <p:cNvPr id="39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C75CA46E-B2E9-432C-9849-EBE4DCE171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26" r="6077" b="3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BA400-3799-4F59-B838-E08C31AA5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95022" y="1191138"/>
            <a:ext cx="5246370" cy="50795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80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08E700A8-AE52-4017-8C7E-C20956F74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15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9" name="Rectangle 17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Rectangle 21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EA7FB0-9289-40DF-B014-1162F6FD4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2951485"/>
            <a:ext cx="3795840" cy="27862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>
                <a:ln w="22225">
                  <a:solidFill>
                    <a:schemeClr val="tx1"/>
                  </a:solidFill>
                  <a:miter lim="800000"/>
                </a:ln>
              </a:rPr>
              <a:t>13.Do </a:t>
            </a:r>
            <a:r>
              <a:rPr lang="en-US" sz="4800" err="1">
                <a:ln w="22225">
                  <a:solidFill>
                    <a:schemeClr val="tx1"/>
                  </a:solidFill>
                  <a:miter lim="800000"/>
                </a:ln>
              </a:rPr>
              <a:t>łazienki</a:t>
            </a:r>
            <a:r>
              <a:rPr lang="en-US" sz="4800">
                <a:ln w="22225">
                  <a:solidFill>
                    <a:schemeClr val="tx1"/>
                  </a:solidFill>
                  <a:miter lim="800000"/>
                </a:ln>
              </a:rPr>
              <a:t> </a:t>
            </a:r>
            <a:r>
              <a:rPr lang="en-US" sz="4800" err="1">
                <a:ln w="22225">
                  <a:solidFill>
                    <a:schemeClr val="tx1"/>
                  </a:solidFill>
                  <a:miter lim="800000"/>
                </a:ln>
              </a:rPr>
              <a:t>chodzi</a:t>
            </a:r>
            <a:r>
              <a:rPr lang="en-US" sz="4800">
                <a:ln w="22225">
                  <a:solidFill>
                    <a:schemeClr val="tx1"/>
                  </a:solidFill>
                  <a:miter lim="800000"/>
                </a:ln>
              </a:rPr>
              <a:t> </a:t>
            </a:r>
            <a:r>
              <a:rPr lang="en-US" sz="4800" err="1">
                <a:ln w="22225">
                  <a:solidFill>
                    <a:schemeClr val="tx1"/>
                  </a:solidFill>
                  <a:miter lim="800000"/>
                </a:ln>
              </a:rPr>
              <a:t>się</a:t>
            </a:r>
            <a:r>
              <a:rPr lang="en-US" sz="4800">
                <a:ln w="22225">
                  <a:solidFill>
                    <a:schemeClr val="tx1"/>
                  </a:solidFill>
                  <a:miter lim="800000"/>
                </a:ln>
              </a:rPr>
              <a:t> </a:t>
            </a:r>
            <a:r>
              <a:rPr lang="en-US" sz="4800" err="1">
                <a:ln w="22225">
                  <a:solidFill>
                    <a:schemeClr val="tx1"/>
                  </a:solidFill>
                  <a:miter lim="800000"/>
                </a:ln>
              </a:rPr>
              <a:t>na</a:t>
            </a:r>
            <a:r>
              <a:rPr lang="en-US" sz="4800">
                <a:ln w="22225">
                  <a:solidFill>
                    <a:schemeClr val="tx1"/>
                  </a:solidFill>
                  <a:miter lim="800000"/>
                </a:ln>
              </a:rPr>
              <a:t> </a:t>
            </a:r>
            <a:r>
              <a:rPr lang="en-US" sz="4800" err="1">
                <a:ln w="22225">
                  <a:solidFill>
                    <a:schemeClr val="tx1"/>
                  </a:solidFill>
                  <a:miter lim="800000"/>
                </a:ln>
              </a:rPr>
              <a:t>przerwach</a:t>
            </a:r>
            <a:r>
              <a:rPr lang="en-US" sz="4800">
                <a:ln w="22225">
                  <a:solidFill>
                    <a:schemeClr val="tx1"/>
                  </a:solidFill>
                  <a:miter lim="800000"/>
                </a:ln>
              </a:rPr>
              <a:t>!</a:t>
            </a:r>
          </a:p>
        </p:txBody>
      </p:sp>
      <p:pic>
        <p:nvPicPr>
          <p:cNvPr id="7" name="Picture 7" descr="A room with a sink and a mirror&#10;&#10;Description automatically generated">
            <a:extLst>
              <a:ext uri="{FF2B5EF4-FFF2-40B4-BE49-F238E27FC236}">
                <a16:creationId xmlns:a16="http://schemas.microsoft.com/office/drawing/2014/main" id="{9DDD7360-053D-4DCF-A411-6C1B270B29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94" r="24490" b="-1"/>
          <a:stretch/>
        </p:blipFill>
        <p:spPr>
          <a:xfrm>
            <a:off x="5359151" y="895610"/>
            <a:ext cx="6107166" cy="50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59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C882D-A2E6-4D88-96B3-1D4679F33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364" y="403733"/>
            <a:ext cx="4645250" cy="28891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/>
              <a:t>14.Nie </a:t>
            </a:r>
            <a:r>
              <a:rPr lang="en-US" sz="6000" err="1"/>
              <a:t>słuchajcie</a:t>
            </a:r>
            <a:r>
              <a:rPr lang="en-US" sz="6000"/>
              <a:t> </a:t>
            </a:r>
            <a:r>
              <a:rPr lang="en-US" sz="6000" err="1"/>
              <a:t>muzyki</a:t>
            </a:r>
            <a:r>
              <a:rPr lang="en-US" sz="6000"/>
              <a:t> </a:t>
            </a:r>
            <a:r>
              <a:rPr lang="en-US" sz="6000" err="1"/>
              <a:t>na</a:t>
            </a:r>
            <a:r>
              <a:rPr lang="en-US" sz="6000"/>
              <a:t> </a:t>
            </a:r>
            <a:r>
              <a:rPr lang="en-US" sz="6000" err="1"/>
              <a:t>lekcji</a:t>
            </a:r>
            <a:r>
              <a:rPr lang="en-US" sz="6000"/>
              <a:t>!</a:t>
            </a:r>
            <a:endParaRPr lang="en-US" sz="6000" err="1">
              <a:cs typeface="Calibri Light"/>
            </a:endParaRPr>
          </a:p>
        </p:txBody>
      </p:sp>
      <p:sp>
        <p:nvSpPr>
          <p:cNvPr id="27" name="Freeform: Shape 1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 descr="A close up of electronics&#10;&#10;Description automatically generated">
            <a:extLst>
              <a:ext uri="{FF2B5EF4-FFF2-40B4-BE49-F238E27FC236}">
                <a16:creationId xmlns:a16="http://schemas.microsoft.com/office/drawing/2014/main" id="{B54C2A5C-A7F5-4449-82C9-F70C428320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7995" r="3772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CD2BA-90C3-4F57-88E6-9AF98A35A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62618" y="3423249"/>
            <a:ext cx="393223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 err="1">
                <a:cs typeface="Calibri"/>
              </a:rPr>
              <a:t>Nie</a:t>
            </a:r>
            <a:r>
              <a:rPr lang="pl-PL" sz="3600" dirty="0">
                <a:cs typeface="Calibri"/>
              </a:rPr>
              <a:t> </a:t>
            </a:r>
            <a:r>
              <a:rPr lang="en-US" sz="3600" dirty="0" err="1">
                <a:cs typeface="Calibri"/>
              </a:rPr>
              <a:t>dość</a:t>
            </a:r>
            <a:r>
              <a:rPr lang="en-US" sz="3600" dirty="0">
                <a:cs typeface="Calibri"/>
              </a:rPr>
              <a:t> ,</a:t>
            </a:r>
            <a:r>
              <a:rPr lang="en-US" sz="3600" dirty="0" err="1">
                <a:cs typeface="Calibri"/>
              </a:rPr>
              <a:t>że</a:t>
            </a:r>
            <a:endParaRPr lang="en-US" sz="3600" dirty="0">
              <a:cs typeface="Calibri"/>
            </a:endParaRPr>
          </a:p>
          <a:p>
            <a:r>
              <a:rPr lang="pl-PL" sz="3600" dirty="0">
                <a:cs typeface="Calibri"/>
              </a:rPr>
              <a:t>t</a:t>
            </a:r>
            <a:r>
              <a:rPr lang="en-US" sz="3600" dirty="0" err="1">
                <a:cs typeface="Calibri"/>
              </a:rPr>
              <a:t>racicie</a:t>
            </a:r>
            <a:r>
              <a:rPr lang="en-US" sz="3600" dirty="0">
                <a:cs typeface="Calibri"/>
              </a:rPr>
              <a:t> </a:t>
            </a:r>
            <a:r>
              <a:rPr lang="en-US" sz="3600" dirty="0" err="1">
                <a:cs typeface="Calibri"/>
              </a:rPr>
              <a:t>słuch</a:t>
            </a:r>
            <a:r>
              <a:rPr lang="pl-PL" sz="3600" dirty="0">
                <a:cs typeface="Calibri"/>
              </a:rPr>
              <a:t>, to jeszcze</a:t>
            </a:r>
            <a:r>
              <a:rPr lang="en-US" sz="3600" dirty="0">
                <a:cs typeface="Calibri"/>
              </a:rPr>
              <a:t> </a:t>
            </a:r>
            <a:r>
              <a:rPr lang="en-US" sz="3600" dirty="0" err="1">
                <a:cs typeface="Calibri"/>
              </a:rPr>
              <a:t>nie</a:t>
            </a:r>
            <a:r>
              <a:rPr lang="en-US" sz="3600" dirty="0">
                <a:cs typeface="Calibri"/>
              </a:rPr>
              <a:t> </a:t>
            </a:r>
            <a:r>
              <a:rPr lang="pl-PL" sz="3600" dirty="0">
                <a:cs typeface="Calibri"/>
              </a:rPr>
              <a:t>wiecie,</a:t>
            </a:r>
            <a:r>
              <a:rPr lang="en-US" sz="3600" dirty="0">
                <a:cs typeface="Calibri"/>
              </a:rPr>
              <a:t> co jest </a:t>
            </a:r>
            <a:r>
              <a:rPr lang="en-US" sz="3600" dirty="0" err="1">
                <a:cs typeface="Calibri"/>
              </a:rPr>
              <a:t>zadane</a:t>
            </a:r>
            <a:r>
              <a:rPr lang="en-US" sz="3600" dirty="0">
                <a:cs typeface="Calibri"/>
              </a:rPr>
              <a:t> </a:t>
            </a:r>
            <a:r>
              <a:rPr lang="en-US" sz="3600" dirty="0" err="1">
                <a:cs typeface="Calibri"/>
              </a:rPr>
              <a:t>na</a:t>
            </a:r>
            <a:r>
              <a:rPr lang="en-US" sz="3600" dirty="0">
                <a:cs typeface="Calibri"/>
              </a:rPr>
              <a:t> </a:t>
            </a:r>
            <a:r>
              <a:rPr lang="en-US" sz="3600" dirty="0" err="1">
                <a:cs typeface="Calibri"/>
              </a:rPr>
              <a:t>lekcji</a:t>
            </a:r>
            <a:r>
              <a:rPr lang="en-US" sz="3600" dirty="0">
                <a:cs typeface="Calibri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09425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63BB-A0FC-45A0-8217-261831284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/>
              <a:t>15. </a:t>
            </a:r>
            <a:r>
              <a:rPr lang="en-US" sz="4000" dirty="0" err="1"/>
              <a:t>Nie</a:t>
            </a:r>
            <a:r>
              <a:rPr lang="en-US" sz="4000" dirty="0"/>
              <a:t> </a:t>
            </a:r>
            <a:r>
              <a:rPr lang="en-US" sz="4000" dirty="0" err="1"/>
              <a:t>ściągajcie</a:t>
            </a:r>
            <a:r>
              <a:rPr lang="en-US" sz="4000" dirty="0"/>
              <a:t> </a:t>
            </a:r>
            <a:r>
              <a:rPr lang="en-US" sz="4000" dirty="0" err="1"/>
              <a:t>na</a:t>
            </a:r>
            <a:r>
              <a:rPr lang="en-US" sz="4000" dirty="0"/>
              <a:t> </a:t>
            </a:r>
            <a:r>
              <a:rPr lang="en-US" sz="4000" dirty="0" err="1"/>
              <a:t>sprawdzianach</a:t>
            </a:r>
            <a:r>
              <a:rPr lang="pl-PL" sz="4000" dirty="0"/>
              <a:t>!</a:t>
            </a: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r>
              <a:rPr lang="pl-PL" dirty="0"/>
              <a:t>P</a:t>
            </a:r>
            <a:r>
              <a:rPr lang="en-US" dirty="0" err="1"/>
              <a:t>rzez</a:t>
            </a:r>
            <a:r>
              <a:rPr lang="en-US" dirty="0"/>
              <a:t> to </a:t>
            </a:r>
            <a:r>
              <a:rPr lang="en-US" dirty="0" err="1"/>
              <a:t>oszukujecie</a:t>
            </a:r>
            <a:r>
              <a:rPr lang="en-US" dirty="0"/>
              <a:t> </a:t>
            </a:r>
            <a:r>
              <a:rPr lang="en-US" dirty="0" err="1"/>
              <a:t>samych</a:t>
            </a:r>
            <a:r>
              <a:rPr lang="en-US" dirty="0"/>
              <a:t> </a:t>
            </a:r>
            <a:r>
              <a:rPr lang="en-US" dirty="0" err="1"/>
              <a:t>siebie</a:t>
            </a:r>
            <a:r>
              <a:rPr lang="pl-PL" dirty="0"/>
              <a:t>.</a:t>
            </a: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7E624-FDAE-4EAE-9405-6EABABD63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1" y="2438401"/>
            <a:ext cx="3667036" cy="37795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F2B38F72-8FC4-4001-8C67-FA6B86DE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"/>
            <a:ext cx="7555992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00D7CFCE-A627-4381-B9F9-71125F4C23A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823" r="-2" b="9304"/>
          <a:stretch/>
        </p:blipFill>
        <p:spPr>
          <a:xfrm>
            <a:off x="5276088" y="640082"/>
            <a:ext cx="6276250" cy="557783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22735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4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608F5-DFAC-47A0-8A4F-051991D5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986" y="1438190"/>
            <a:ext cx="2613872" cy="41763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16.Nie </a:t>
            </a:r>
            <a:r>
              <a:rPr lang="en-US" sz="3600" dirty="0" err="1">
                <a:solidFill>
                  <a:srgbClr val="FFFFFF"/>
                </a:solidFill>
              </a:rPr>
              <a:t>jedzcie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na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lekcjach</a:t>
            </a:r>
            <a:r>
              <a:rPr lang="pl-PL" sz="3600" dirty="0">
                <a:solidFill>
                  <a:srgbClr val="FFFFFF"/>
                </a:solidFill>
              </a:rPr>
              <a:t>!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/>
            </a:br>
            <a:br>
              <a:rPr lang="en-US" sz="3600" dirty="0"/>
            </a:br>
            <a:r>
              <a:rPr lang="pl-PL" sz="3600" dirty="0">
                <a:solidFill>
                  <a:srgbClr val="FFFFFF"/>
                </a:solidFill>
                <a:cs typeface="Calibri Light"/>
              </a:rPr>
              <a:t>P</a:t>
            </a:r>
            <a:r>
              <a:rPr lang="en-US" sz="3600" dirty="0" err="1">
                <a:solidFill>
                  <a:srgbClr val="FFFFFF"/>
                </a:solidFill>
                <a:cs typeface="Calibri Light"/>
              </a:rPr>
              <a:t>rzeszkadza</a:t>
            </a:r>
            <a:r>
              <a:rPr lang="en-US" sz="3600" dirty="0">
                <a:solidFill>
                  <a:srgbClr val="FFFFFF"/>
                </a:solidFill>
                <a:cs typeface="Calibri Light"/>
              </a:rPr>
              <a:t> to w </a:t>
            </a:r>
            <a:r>
              <a:rPr lang="en-US" sz="3600" dirty="0" err="1">
                <a:solidFill>
                  <a:srgbClr val="FFFFFF"/>
                </a:solidFill>
                <a:cs typeface="Calibri Light"/>
              </a:rPr>
              <a:t>koncentracji</a:t>
            </a:r>
            <a:r>
              <a:rPr lang="pl-PL" sz="3600" dirty="0">
                <a:solidFill>
                  <a:srgbClr val="FFFFFF"/>
                </a:solidFill>
                <a:cs typeface="Calibri Light"/>
              </a:rPr>
              <a:t>.</a:t>
            </a:r>
            <a:endParaRPr lang="en-US" sz="2800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close up of a sandwich&#10;&#10;Description automatically generated">
            <a:extLst>
              <a:ext uri="{FF2B5EF4-FFF2-40B4-BE49-F238E27FC236}">
                <a16:creationId xmlns:a16="http://schemas.microsoft.com/office/drawing/2014/main" id="{00962747-4874-4B9B-BC0E-F064722EB1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864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65527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75749F-F487-4EFB-ABC7-C1359590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F6285A5F-6712-47A0-8A11-F0DFF60D0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276856" y="1645695"/>
            <a:ext cx="4418320" cy="3877280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A6F8ABB-6C5D-4349-9E1B-198D1ABF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52343" y="643383"/>
            <a:ext cx="2926988" cy="2594434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solidFill>
            <a:schemeClr val="tx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971ABA8-4CDB-4EEE-8C48-AA4FDB650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2071858"/>
            <a:ext cx="8109718" cy="4786143"/>
          </a:xfrm>
          <a:custGeom>
            <a:avLst/>
            <a:gdLst>
              <a:gd name="connsiteX0" fmla="*/ 7381313 w 8109718"/>
              <a:gd name="connsiteY0" fmla="*/ 1839459 h 4786143"/>
              <a:gd name="connsiteX1" fmla="*/ 7381313 w 8109718"/>
              <a:gd name="connsiteY1" fmla="*/ 1853646 h 4786143"/>
              <a:gd name="connsiteX2" fmla="*/ 7379359 w 8109718"/>
              <a:gd name="connsiteY2" fmla="*/ 1846552 h 4786143"/>
              <a:gd name="connsiteX3" fmla="*/ 1321854 w 8109718"/>
              <a:gd name="connsiteY3" fmla="*/ 0 h 4786143"/>
              <a:gd name="connsiteX4" fmla="*/ 5365317 w 8109718"/>
              <a:gd name="connsiteY4" fmla="*/ 0 h 4786143"/>
              <a:gd name="connsiteX5" fmla="*/ 5985373 w 8109718"/>
              <a:gd name="connsiteY5" fmla="*/ 365439 h 4786143"/>
              <a:gd name="connsiteX6" fmla="*/ 8011470 w 8109718"/>
              <a:gd name="connsiteY6" fmla="*/ 3854515 h 4786143"/>
              <a:gd name="connsiteX7" fmla="*/ 8011470 w 8109718"/>
              <a:gd name="connsiteY7" fmla="*/ 4567993 h 4786143"/>
              <a:gd name="connsiteX8" fmla="*/ 7904625 w 8109718"/>
              <a:gd name="connsiteY8" fmla="*/ 4751987 h 4786143"/>
              <a:gd name="connsiteX9" fmla="*/ 7884791 w 8109718"/>
              <a:gd name="connsiteY9" fmla="*/ 4786143 h 4786143"/>
              <a:gd name="connsiteX10" fmla="*/ 0 w 8109718"/>
              <a:gd name="connsiteY10" fmla="*/ 4786143 h 4786143"/>
              <a:gd name="connsiteX11" fmla="*/ 0 w 8109718"/>
              <a:gd name="connsiteY11" fmla="*/ 1564110 h 4786143"/>
              <a:gd name="connsiteX12" fmla="*/ 27177 w 8109718"/>
              <a:gd name="connsiteY12" fmla="*/ 1517107 h 4786143"/>
              <a:gd name="connsiteX13" fmla="*/ 693065 w 8109718"/>
              <a:gd name="connsiteY13" fmla="*/ 365439 h 4786143"/>
              <a:gd name="connsiteX14" fmla="*/ 1321854 w 8109718"/>
              <a:gd name="connsiteY14" fmla="*/ 0 h 478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09718" h="4786143">
                <a:moveTo>
                  <a:pt x="7381313" y="1839459"/>
                </a:moveTo>
                <a:lnTo>
                  <a:pt x="7381313" y="1853646"/>
                </a:lnTo>
                <a:lnTo>
                  <a:pt x="7379359" y="1846552"/>
                </a:lnTo>
                <a:close/>
                <a:moveTo>
                  <a:pt x="1321854" y="0"/>
                </a:moveTo>
                <a:cubicBezTo>
                  <a:pt x="1321854" y="0"/>
                  <a:pt x="1321854" y="0"/>
                  <a:pt x="5365317" y="0"/>
                </a:cubicBezTo>
                <a:cubicBezTo>
                  <a:pt x="5618580" y="0"/>
                  <a:pt x="5863108" y="139215"/>
                  <a:pt x="5985373" y="365439"/>
                </a:cubicBezTo>
                <a:cubicBezTo>
                  <a:pt x="5985373" y="365439"/>
                  <a:pt x="5985373" y="365439"/>
                  <a:pt x="8011470" y="3854515"/>
                </a:cubicBezTo>
                <a:cubicBezTo>
                  <a:pt x="8142468" y="4072039"/>
                  <a:pt x="8142468" y="4350470"/>
                  <a:pt x="8011470" y="4567993"/>
                </a:cubicBezTo>
                <a:cubicBezTo>
                  <a:pt x="8011470" y="4567993"/>
                  <a:pt x="8011470" y="4567993"/>
                  <a:pt x="7904625" y="4751987"/>
                </a:cubicBezTo>
                <a:lnTo>
                  <a:pt x="7884791" y="4786143"/>
                </a:lnTo>
                <a:lnTo>
                  <a:pt x="0" y="4786143"/>
                </a:lnTo>
                <a:lnTo>
                  <a:pt x="0" y="1564110"/>
                </a:lnTo>
                <a:lnTo>
                  <a:pt x="27177" y="1517107"/>
                </a:lnTo>
                <a:cubicBezTo>
                  <a:pt x="220245" y="1183191"/>
                  <a:pt x="440895" y="801574"/>
                  <a:pt x="693065" y="365439"/>
                </a:cubicBezTo>
                <a:cubicBezTo>
                  <a:pt x="824063" y="139215"/>
                  <a:pt x="1059859" y="0"/>
                  <a:pt x="13218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CF0DC8-86FD-42A0-ABCF-01AACB6C5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81" y="2961564"/>
            <a:ext cx="5124734" cy="32686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17.</a:t>
            </a:r>
            <a:r>
              <a:rPr lang="en-US" sz="7200" dirty="0">
                <a:solidFill>
                  <a:schemeClr val="bg1"/>
                </a:solidFill>
              </a:rPr>
              <a:t>Kulturalna</a:t>
            </a:r>
            <a:r>
              <a:rPr lang="en-US" sz="7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dyskusja</a:t>
            </a:r>
            <a:r>
              <a:rPr lang="pl-PL" sz="7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  <a:endParaRPr lang="en-US" sz="7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7092C-AA79-4F86-AC2A-E9F72709D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4333" y="1340553"/>
            <a:ext cx="2223009" cy="12000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400">
              <a:solidFill>
                <a:schemeClr val="bg1"/>
              </a:solidFill>
              <a:cs typeface="Calibri"/>
            </a:endParaRPr>
          </a:p>
          <a:p>
            <a:pPr algn="ctr"/>
            <a:endParaRPr lang="en-US" sz="2400">
              <a:solidFill>
                <a:schemeClr val="bg1"/>
              </a:solidFill>
              <a:cs typeface="Calibri"/>
            </a:endParaRPr>
          </a:p>
          <a:p>
            <a:pPr algn="ctr"/>
            <a:endParaRPr lang="en-US" sz="2400">
              <a:solidFill>
                <a:schemeClr val="bg1"/>
              </a:solidFill>
              <a:cs typeface="Calibri"/>
            </a:endParaRPr>
          </a:p>
          <a:p>
            <a:pPr algn="ctr"/>
            <a:endParaRPr lang="en-US" sz="2400">
              <a:solidFill>
                <a:schemeClr val="bg1"/>
              </a:solidFill>
              <a:cs typeface="Calibri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AD463E1-6621-44B4-A995-C70A4631D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7830" y="385730"/>
            <a:ext cx="1128382" cy="847206"/>
            <a:chOff x="5307830" y="325570"/>
            <a:chExt cx="1128382" cy="847206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66947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932AB2-ACFF-4EA5-A5EA-94066C7EC7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r="-2" b="15603"/>
          <a:stretch/>
        </p:blipFill>
        <p:spPr>
          <a:xfrm>
            <a:off x="20" y="71893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DC719C-19FC-41AF-AC72-6056CE7F3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err="1">
                <a:solidFill>
                  <a:srgbClr val="FFFFFF"/>
                </a:solidFill>
              </a:rPr>
              <a:t>Twórcy</a:t>
            </a:r>
            <a:r>
              <a:rPr lang="en-US" sz="4000">
                <a:solidFill>
                  <a:srgbClr val="FFFFFF"/>
                </a:solidFill>
              </a:rPr>
              <a:t> </a:t>
            </a:r>
            <a:endParaRPr lang="en-US" sz="4000">
              <a:solidFill>
                <a:srgbClr val="FFFFFF"/>
              </a:solidFill>
              <a:cs typeface="Calibri Light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ext Placeholder 3">
            <a:extLst>
              <a:ext uri="{FF2B5EF4-FFF2-40B4-BE49-F238E27FC236}">
                <a16:creationId xmlns:a16="http://schemas.microsoft.com/office/drawing/2014/main" id="{3D54C842-4E7D-4ACF-AFCA-4D9389992C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7385297"/>
              </p:ext>
            </p:extLst>
          </p:nvPr>
        </p:nvGraphicFramePr>
        <p:xfrm>
          <a:off x="5141002" y="1137749"/>
          <a:ext cx="5744685" cy="472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4449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51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B20B27-1D99-4FA2-8F5F-69CE2F9E9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Dziękujemy całym zespołem za obejrzenie </a:t>
            </a:r>
          </a:p>
        </p:txBody>
      </p:sp>
      <p:sp>
        <p:nvSpPr>
          <p:cNvPr id="83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4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5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86" name="Straight Connector 5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8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9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33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344</Words>
  <Application>Microsoft Office PowerPoint</Application>
  <PresentationFormat>Panoramiczny</PresentationFormat>
  <Paragraphs>31</Paragraphs>
  <Slides>21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Jak się zachowywać podczas lekcji zdalnych</vt:lpstr>
      <vt:lpstr>Rok 2020 nie jest taki sam jak inne, ale to nie znaczy, że mamy wolne.</vt:lpstr>
      <vt:lpstr>1.Nie  grajcie podczas przerwy i lekcji, bo po pierwsze : to niekulturalne,a po drugie, jak ktoś Cię przyłapie, to będziesz miał przechlapane. </vt:lpstr>
      <vt:lpstr>2.Skupienie to podstawa! Musisz się skupić! To jest obowiązkowe nie tylko podczas zdalnego nauczania,ale także w normalnej szkole.</vt:lpstr>
      <vt:lpstr>3. Nie dokuczajcie kolegom z klasy. Nie będziecie za to wynagrodzeni, a wręcz ukarani.</vt:lpstr>
      <vt:lpstr>4.Nie spóźniajcie się na lekcje. Musimy być punktualni – zawsze i wszędzie.</vt:lpstr>
      <vt:lpstr>5.Włączajcie kamerki! Wszyscy się ucieszą, przecież dawno cię nie widzieli.</vt:lpstr>
      <vt:lpstr>6.Bądź aktywny! Na pewno będziesz miał dobrą ocenę na koniec roku ;)</vt:lpstr>
      <vt:lpstr>7.  Odchodź od komputera na przerwach. Będziesz miał zdrowsze oczy .</vt:lpstr>
      <vt:lpstr>8.Nie przyjmujcie podpowiedzi. To po prostu niesprawiedliwe i tak nie można!  </vt:lpstr>
      <vt:lpstr>9. Nie wygłupiajcie się! </vt:lpstr>
      <vt:lpstr>10. Często wychodźcie na  dwór. To poprawi wam humor i zrowie.</vt:lpstr>
      <vt:lpstr>11. Bądźcie mili i kulturalni! </vt:lpstr>
      <vt:lpstr>12.Nie wolno wyciszać nauczycieli i siebie nawzajem. Pamiętajcie....mamy was na oku...</vt:lpstr>
      <vt:lpstr>13.Do łazienki chodzi się na przerwach!</vt:lpstr>
      <vt:lpstr>14.Nie słuchajcie muzyki na lekcji!</vt:lpstr>
      <vt:lpstr>15. Nie ściągajcie na sprawdzianach!     Przez to oszukujecie samych siebie.    </vt:lpstr>
      <vt:lpstr>16.Nie jedzcie na lekcjach!   Przeszkadza to w koncentracji.</vt:lpstr>
      <vt:lpstr>17.Kulturalna dyskusja!</vt:lpstr>
      <vt:lpstr>Twórcy </vt:lpstr>
      <vt:lpstr>Dziękujemy całym zespołem za obejrzenie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Luiza Dworok</cp:lastModifiedBy>
  <cp:revision>1</cp:revision>
  <dcterms:created xsi:type="dcterms:W3CDTF">2020-12-04T07:42:02Z</dcterms:created>
  <dcterms:modified xsi:type="dcterms:W3CDTF">2020-12-18T07:52:07Z</dcterms:modified>
</cp:coreProperties>
</file>