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FA9AB0-CFDB-4B6C-90C9-1E13B64162EE}" v="485" dt="2021-04-08T09:39:28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  <a:cs typeface="Calibri Light"/>
              </a:rPr>
              <a:t>Dzień Pracownika Służby Zdrowia</a:t>
            </a:r>
            <a:endParaRPr lang="pl-PL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cs typeface="Calibri"/>
              </a:rPr>
              <a:t>DZIĘKUJEMY !!!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763871F-FB52-443B-8A0C-394DC5F4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noProof="1">
                <a:solidFill>
                  <a:schemeClr val="bg1"/>
                </a:solidFill>
                <a:cs typeface="Calibri Light"/>
              </a:rPr>
              <a:t>Kiedy obchodzimy Dzień Pracownika Służby Zdrowia?</a:t>
            </a:r>
            <a:endParaRPr lang="en-US" sz="3600" kern="1200" noProof="1">
              <a:solidFill>
                <a:schemeClr val="bg1"/>
              </a:solidFill>
              <a:latin typeface="+mj-lt"/>
              <a:cs typeface="Calibri Ligh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EE4D5C2-447A-4ED9-BE2D-1EF1BA503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3610" y="2121763"/>
            <a:ext cx="3822192" cy="37730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7 kwietnia obchodzony jest Światowy </a:t>
            </a:r>
            <a:r>
              <a:rPr lang="en-US" sz="1700" b="1" dirty="0">
                <a:solidFill>
                  <a:schemeClr val="bg1"/>
                </a:solidFill>
              </a:rPr>
              <a:t>Dzień Zdrowia</a:t>
            </a:r>
            <a:r>
              <a:rPr lang="en-US" sz="1700" dirty="0">
                <a:solidFill>
                  <a:schemeClr val="bg1"/>
                </a:solidFill>
              </a:rPr>
              <a:t> i </a:t>
            </a:r>
            <a:r>
              <a:rPr lang="en-US" sz="1700" b="1" dirty="0">
                <a:solidFill>
                  <a:schemeClr val="bg1"/>
                </a:solidFill>
              </a:rPr>
              <a:t>Dzień Pracownika Służby Zdrowia. </a:t>
            </a:r>
            <a:r>
              <a:rPr lang="en-US" sz="1700" dirty="0">
                <a:solidFill>
                  <a:schemeClr val="bg1"/>
                </a:solidFill>
              </a:rPr>
              <a:t>Obchody święta </a:t>
            </a:r>
            <a:r>
              <a:rPr lang="en-US" sz="1700" noProof="1">
                <a:solidFill>
                  <a:schemeClr val="bg1"/>
                </a:solidFill>
              </a:rPr>
              <a:t>odbywają się corocznie od 1950 roku,  w rocznicę</a:t>
            </a:r>
            <a:r>
              <a:rPr lang="en-US" sz="1700" dirty="0">
                <a:solidFill>
                  <a:schemeClr val="bg1"/>
                </a:solidFill>
              </a:rPr>
              <a:t> powstania Światowej Organizacji Zdrowia (WHO). Celem Światowego Dnia Zdrowia jest zwrócenie uwagi na najbardziej istotne problemy zdrowotne społeczeństw na całym świecie. W tym roku, już po raz drugi święto ma szczególny charakter, z uwagi na pandemię COVID-19, z którą mierzy się świat i która stała się najważniejszą kwestią w obszarze zdrowia publicznego.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</p:txBody>
      </p:sp>
      <p:pic>
        <p:nvPicPr>
          <p:cNvPr id="5" name="Obraz 5" descr="Obraz zawierający tekst, wewnątrz&#10;&#10;Opis wygenerowany automatycznie">
            <a:extLst>
              <a:ext uri="{FF2B5EF4-FFF2-40B4-BE49-F238E27FC236}">
                <a16:creationId xmlns:a16="http://schemas.microsoft.com/office/drawing/2014/main" id="{7373EA9F-502B-41D9-8295-B69F0FA47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0716" y="885777"/>
            <a:ext cx="6596652" cy="49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15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>
            <a:extLst>
              <a:ext uri="{FF2B5EF4-FFF2-40B4-BE49-F238E27FC236}">
                <a16:creationId xmlns:a16="http://schemas.microsoft.com/office/drawing/2014/main" id="{86295E7F-EA66-480B-B001-C8BE7CD61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BB388F0-7384-4F70-95B2-54C9E0BF6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686" y="5091762"/>
            <a:ext cx="7484787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noProof="1">
                <a:solidFill>
                  <a:srgbClr val="FFFFFF"/>
                </a:solidFill>
              </a:rPr>
              <a:t>Narażając swoje życie, ratują życie innym!</a:t>
            </a:r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EBEF3054-1067-4781-8AA7-C52D586B7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36" r="816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</p:spPr>
      </p:pic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DC14D67-E3B1-43E0-838D-1CFD34D85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406338" y="2850476"/>
            <a:ext cx="196436" cy="227545"/>
          </a:xfr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63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D0D896-F435-4445-A654-E29BC9524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073" y="1113070"/>
            <a:ext cx="9144000" cy="4376234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C00000"/>
                </a:solidFill>
                <a:ea typeface="+mj-lt"/>
                <a:cs typeface="+mj-lt"/>
              </a:rPr>
              <a:t>Dziękujemy wszystkim lekarzom, pielęgniarkom, ratownikom i pracownikom służby zdrowia za pełną poświęcenia pracę na rzecz pacjentów, zwłaszcza w tym trudnym czasie pandemii. Życzymy, abyście zawsze byli otoczeni życzliwością, a wykonywany zawód dawał Wam prawdziwą satysfakcję.</a:t>
            </a:r>
            <a:endParaRPr lang="pl-PL" sz="2800" b="1">
              <a:solidFill>
                <a:srgbClr val="C00000"/>
              </a:solidFill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652F09-B4DD-4C16-B9D0-F64BCAA5C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73512" y="1845720"/>
            <a:ext cx="176561" cy="1172543"/>
          </a:xfrm>
        </p:spPr>
        <p:txBody>
          <a:bodyPr/>
          <a:lstStyle/>
          <a:p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C3EA4B1-629A-4DBE-8680-4B087D46857A}"/>
              </a:ext>
            </a:extLst>
          </p:cNvPr>
          <p:cNvSpPr txBox="1"/>
          <p:nvPr/>
        </p:nvSpPr>
        <p:spPr>
          <a:xfrm>
            <a:off x="2670717" y="338254"/>
            <a:ext cx="625583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400" b="1" dirty="0">
                <a:cs typeface="Calibri"/>
              </a:rPr>
              <a:t>WASZA PRACA TO MISJA</a:t>
            </a:r>
          </a:p>
        </p:txBody>
      </p:sp>
    </p:spTree>
    <p:extLst>
      <p:ext uri="{BB962C8B-B14F-4D97-AF65-F5344CB8AC3E}">
        <p14:creationId xmlns:p14="http://schemas.microsoft.com/office/powerpoint/2010/main" val="4211144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183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15F50B4-4D4D-42B6-802D-99AD4A88B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pl-PL" sz="4700">
                <a:solidFill>
                  <a:srgbClr val="FFFFFF"/>
                </a:solidFill>
                <a:cs typeface="Calibri Light"/>
              </a:rPr>
              <a:t>Prezentację przygotowała Natalia Grabiec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EFC379C-2DE4-4D6E-A5FC-B63175D5F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-820486" y="1156815"/>
            <a:ext cx="55854" cy="682079"/>
          </a:xfrm>
        </p:spPr>
        <p:txBody>
          <a:bodyPr>
            <a:normAutofit/>
          </a:bodyPr>
          <a:lstStyle/>
          <a:p>
            <a:endParaRPr lang="pl-P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40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Motyw pakietu Office</vt:lpstr>
      <vt:lpstr>Dzień Pracownika Służby Zdrowia</vt:lpstr>
      <vt:lpstr>Kiedy obchodzimy Dzień Pracownika Służby Zdrowia?</vt:lpstr>
      <vt:lpstr>Narażając swoje życie, ratują życie innym!</vt:lpstr>
      <vt:lpstr>Dziękujemy wszystkim lekarzom, pielęgniarkom, ratownikom i pracownikom służby zdrowia za pełną poświęcenia pracę na rzecz pacjentów, zwłaszcza w tym trudnym czasie pandemii. Życzymy, abyście zawsze byli otoczeni życzliwością, a wykonywany zawód dawał Wam prawdziwą satysfakcję.</vt:lpstr>
      <vt:lpstr>Prezentacja programu PowerPoint</vt:lpstr>
      <vt:lpstr>Prezentację przygotowała Natalia Grabiec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97</cp:revision>
  <dcterms:created xsi:type="dcterms:W3CDTF">2021-04-08T09:08:07Z</dcterms:created>
  <dcterms:modified xsi:type="dcterms:W3CDTF">2021-04-08T11:06:43Z</dcterms:modified>
</cp:coreProperties>
</file>