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77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66" r:id="rId13"/>
    <p:sldId id="267" r:id="rId14"/>
    <p:sldId id="268" r:id="rId15"/>
    <p:sldId id="269" r:id="rId16"/>
    <p:sldId id="270" r:id="rId17"/>
    <p:sldId id="275" r:id="rId18"/>
    <p:sldId id="272" r:id="rId19"/>
    <p:sldId id="276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077115-0108-4AFA-9D7F-86676F7E92C9}" v="3" dt="2020-12-18T08:34:03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a Dworok" userId="b15b3006b8fe05db" providerId="LiveId" clId="{68077115-0108-4AFA-9D7F-86676F7E92C9}"/>
    <pc:docChg chg="custSel addSld delSld modSld sldOrd">
      <pc:chgData name="Luiza Dworok" userId="b15b3006b8fe05db" providerId="LiveId" clId="{68077115-0108-4AFA-9D7F-86676F7E92C9}" dt="2020-12-18T08:34:03.125" v="833"/>
      <pc:docMkLst>
        <pc:docMk/>
      </pc:docMkLst>
      <pc:sldChg chg="modSp mod">
        <pc:chgData name="Luiza Dworok" userId="b15b3006b8fe05db" providerId="LiveId" clId="{68077115-0108-4AFA-9D7F-86676F7E92C9}" dt="2020-12-18T07:58:17.537" v="761" actId="20577"/>
        <pc:sldMkLst>
          <pc:docMk/>
          <pc:sldMk cId="650317164" sldId="256"/>
        </pc:sldMkLst>
        <pc:spChg chg="mod">
          <ac:chgData name="Luiza Dworok" userId="b15b3006b8fe05db" providerId="LiveId" clId="{68077115-0108-4AFA-9D7F-86676F7E92C9}" dt="2020-12-18T07:58:17.537" v="761" actId="20577"/>
          <ac:spMkLst>
            <pc:docMk/>
            <pc:sldMk cId="650317164" sldId="256"/>
            <ac:spMk id="2" creationId="{00000000-0000-0000-0000-000000000000}"/>
          </ac:spMkLst>
        </pc:spChg>
      </pc:sldChg>
      <pc:sldChg chg="modSp mod">
        <pc:chgData name="Luiza Dworok" userId="b15b3006b8fe05db" providerId="LiveId" clId="{68077115-0108-4AFA-9D7F-86676F7E92C9}" dt="2020-12-18T07:58:28.765" v="763" actId="20577"/>
        <pc:sldMkLst>
          <pc:docMk/>
          <pc:sldMk cId="1564990438" sldId="257"/>
        </pc:sldMkLst>
        <pc:spChg chg="mod">
          <ac:chgData name="Luiza Dworok" userId="b15b3006b8fe05db" providerId="LiveId" clId="{68077115-0108-4AFA-9D7F-86676F7E92C9}" dt="2020-12-16T10:41:29.619" v="590" actId="207"/>
          <ac:spMkLst>
            <pc:docMk/>
            <pc:sldMk cId="1564990438" sldId="257"/>
            <ac:spMk id="2" creationId="{22707B72-8DD3-4988-87D5-E86BC12262CB}"/>
          </ac:spMkLst>
        </pc:spChg>
        <pc:spChg chg="mod">
          <ac:chgData name="Luiza Dworok" userId="b15b3006b8fe05db" providerId="LiveId" clId="{68077115-0108-4AFA-9D7F-86676F7E92C9}" dt="2020-12-18T07:58:28.765" v="763" actId="20577"/>
          <ac:spMkLst>
            <pc:docMk/>
            <pc:sldMk cId="1564990438" sldId="257"/>
            <ac:spMk id="3" creationId="{0B705ED6-C57C-4516-88EE-AFCDA3AB1A8F}"/>
          </ac:spMkLst>
        </pc:spChg>
      </pc:sldChg>
      <pc:sldChg chg="modSp mod">
        <pc:chgData name="Luiza Dworok" userId="b15b3006b8fe05db" providerId="LiveId" clId="{68077115-0108-4AFA-9D7F-86676F7E92C9}" dt="2020-12-16T16:57:12.341" v="650" actId="14100"/>
        <pc:sldMkLst>
          <pc:docMk/>
          <pc:sldMk cId="4088891279" sldId="258"/>
        </pc:sldMkLst>
        <pc:spChg chg="mod">
          <ac:chgData name="Luiza Dworok" userId="b15b3006b8fe05db" providerId="LiveId" clId="{68077115-0108-4AFA-9D7F-86676F7E92C9}" dt="2020-12-16T10:41:35.501" v="591" actId="207"/>
          <ac:spMkLst>
            <pc:docMk/>
            <pc:sldMk cId="4088891279" sldId="258"/>
            <ac:spMk id="2" creationId="{BC134DBB-452E-4A2D-95F6-C67887148150}"/>
          </ac:spMkLst>
        </pc:spChg>
        <pc:spChg chg="mod">
          <ac:chgData name="Luiza Dworok" userId="b15b3006b8fe05db" providerId="LiveId" clId="{68077115-0108-4AFA-9D7F-86676F7E92C9}" dt="2020-12-16T16:57:12.341" v="650" actId="14100"/>
          <ac:spMkLst>
            <pc:docMk/>
            <pc:sldMk cId="4088891279" sldId="258"/>
            <ac:spMk id="3" creationId="{D03A360D-E0D4-4289-B5E4-C664C6FF3B41}"/>
          </ac:spMkLst>
        </pc:spChg>
      </pc:sldChg>
      <pc:sldChg chg="modSp mod">
        <pc:chgData name="Luiza Dworok" userId="b15b3006b8fe05db" providerId="LiveId" clId="{68077115-0108-4AFA-9D7F-86676F7E92C9}" dt="2020-12-18T07:59:01.648" v="775" actId="20577"/>
        <pc:sldMkLst>
          <pc:docMk/>
          <pc:sldMk cId="3401673382" sldId="260"/>
        </pc:sldMkLst>
        <pc:spChg chg="mod">
          <ac:chgData name="Luiza Dworok" userId="b15b3006b8fe05db" providerId="LiveId" clId="{68077115-0108-4AFA-9D7F-86676F7E92C9}" dt="2020-12-16T10:41:50.906" v="594" actId="207"/>
          <ac:spMkLst>
            <pc:docMk/>
            <pc:sldMk cId="3401673382" sldId="260"/>
            <ac:spMk id="2" creationId="{ABA37C63-52BE-476B-BC3F-7F98DF1DF859}"/>
          </ac:spMkLst>
        </pc:spChg>
        <pc:spChg chg="mod">
          <ac:chgData name="Luiza Dworok" userId="b15b3006b8fe05db" providerId="LiveId" clId="{68077115-0108-4AFA-9D7F-86676F7E92C9}" dt="2020-12-18T07:59:01.648" v="775" actId="20577"/>
          <ac:spMkLst>
            <pc:docMk/>
            <pc:sldMk cId="3401673382" sldId="260"/>
            <ac:spMk id="3" creationId="{02343E79-2DA6-4DD9-B354-6E5FB9FCC798}"/>
          </ac:spMkLst>
        </pc:spChg>
      </pc:sldChg>
      <pc:sldChg chg="modSp mod">
        <pc:chgData name="Luiza Dworok" userId="b15b3006b8fe05db" providerId="LiveId" clId="{68077115-0108-4AFA-9D7F-86676F7E92C9}" dt="2020-12-18T07:59:08.951" v="778" actId="20577"/>
        <pc:sldMkLst>
          <pc:docMk/>
          <pc:sldMk cId="4077531532" sldId="261"/>
        </pc:sldMkLst>
        <pc:spChg chg="mod">
          <ac:chgData name="Luiza Dworok" userId="b15b3006b8fe05db" providerId="LiveId" clId="{68077115-0108-4AFA-9D7F-86676F7E92C9}" dt="2020-12-16T10:41:55.147" v="595" actId="207"/>
          <ac:spMkLst>
            <pc:docMk/>
            <pc:sldMk cId="4077531532" sldId="261"/>
            <ac:spMk id="2" creationId="{8CEC7EB8-6A29-4562-8AE5-806A014DE98F}"/>
          </ac:spMkLst>
        </pc:spChg>
        <pc:spChg chg="mod">
          <ac:chgData name="Luiza Dworok" userId="b15b3006b8fe05db" providerId="LiveId" clId="{68077115-0108-4AFA-9D7F-86676F7E92C9}" dt="2020-12-18T07:59:08.951" v="778" actId="20577"/>
          <ac:spMkLst>
            <pc:docMk/>
            <pc:sldMk cId="4077531532" sldId="261"/>
            <ac:spMk id="3" creationId="{D45378C1-D658-4854-8348-1608ED9890B5}"/>
          </ac:spMkLst>
        </pc:spChg>
      </pc:sldChg>
      <pc:sldChg chg="modSp mod">
        <pc:chgData name="Luiza Dworok" userId="b15b3006b8fe05db" providerId="LiveId" clId="{68077115-0108-4AFA-9D7F-86676F7E92C9}" dt="2020-12-18T07:59:17.193" v="781" actId="20577"/>
        <pc:sldMkLst>
          <pc:docMk/>
          <pc:sldMk cId="3968362838" sldId="262"/>
        </pc:sldMkLst>
        <pc:spChg chg="mod">
          <ac:chgData name="Luiza Dworok" userId="b15b3006b8fe05db" providerId="LiveId" clId="{68077115-0108-4AFA-9D7F-86676F7E92C9}" dt="2020-12-16T10:41:59.615" v="596" actId="207"/>
          <ac:spMkLst>
            <pc:docMk/>
            <pc:sldMk cId="3968362838" sldId="262"/>
            <ac:spMk id="2" creationId="{6217A6CE-37A6-4971-A5CD-C8FF3FFDDEEF}"/>
          </ac:spMkLst>
        </pc:spChg>
        <pc:spChg chg="mod">
          <ac:chgData name="Luiza Dworok" userId="b15b3006b8fe05db" providerId="LiveId" clId="{68077115-0108-4AFA-9D7F-86676F7E92C9}" dt="2020-12-18T07:59:17.193" v="781" actId="20577"/>
          <ac:spMkLst>
            <pc:docMk/>
            <pc:sldMk cId="3968362838" sldId="262"/>
            <ac:spMk id="3" creationId="{33DFBF0F-2158-4E8C-AA99-E6F3E4D13203}"/>
          </ac:spMkLst>
        </pc:spChg>
      </pc:sldChg>
      <pc:sldChg chg="modSp mod">
        <pc:chgData name="Luiza Dworok" userId="b15b3006b8fe05db" providerId="LiveId" clId="{68077115-0108-4AFA-9D7F-86676F7E92C9}" dt="2020-12-16T10:42:03.999" v="597" actId="207"/>
        <pc:sldMkLst>
          <pc:docMk/>
          <pc:sldMk cId="73428680" sldId="263"/>
        </pc:sldMkLst>
        <pc:spChg chg="mod">
          <ac:chgData name="Luiza Dworok" userId="b15b3006b8fe05db" providerId="LiveId" clId="{68077115-0108-4AFA-9D7F-86676F7E92C9}" dt="2020-12-16T10:42:03.999" v="597" actId="207"/>
          <ac:spMkLst>
            <pc:docMk/>
            <pc:sldMk cId="73428680" sldId="263"/>
            <ac:spMk id="2" creationId="{25281E65-8BC5-4818-8E98-260ADE2CB3D0}"/>
          </ac:spMkLst>
        </pc:spChg>
        <pc:spChg chg="mod">
          <ac:chgData name="Luiza Dworok" userId="b15b3006b8fe05db" providerId="LiveId" clId="{68077115-0108-4AFA-9D7F-86676F7E92C9}" dt="2020-12-16T10:36:51.929" v="220" actId="20577"/>
          <ac:spMkLst>
            <pc:docMk/>
            <pc:sldMk cId="73428680" sldId="263"/>
            <ac:spMk id="3" creationId="{5A87040B-8180-4A8D-A5CE-5E3EA8DA728D}"/>
          </ac:spMkLst>
        </pc:spChg>
      </pc:sldChg>
      <pc:sldChg chg="modSp mod">
        <pc:chgData name="Luiza Dworok" userId="b15b3006b8fe05db" providerId="LiveId" clId="{68077115-0108-4AFA-9D7F-86676F7E92C9}" dt="2020-12-16T17:25:58.069" v="682" actId="14100"/>
        <pc:sldMkLst>
          <pc:docMk/>
          <pc:sldMk cId="1868443907" sldId="264"/>
        </pc:sldMkLst>
        <pc:spChg chg="mod">
          <ac:chgData name="Luiza Dworok" userId="b15b3006b8fe05db" providerId="LiveId" clId="{68077115-0108-4AFA-9D7F-86676F7E92C9}" dt="2020-12-16T10:42:08.543" v="598" actId="207"/>
          <ac:spMkLst>
            <pc:docMk/>
            <pc:sldMk cId="1868443907" sldId="264"/>
            <ac:spMk id="2" creationId="{BFAE5153-C92B-4DFD-BD2C-EB585ADA9EEB}"/>
          </ac:spMkLst>
        </pc:spChg>
        <pc:spChg chg="mod">
          <ac:chgData name="Luiza Dworok" userId="b15b3006b8fe05db" providerId="LiveId" clId="{68077115-0108-4AFA-9D7F-86676F7E92C9}" dt="2020-12-16T17:25:58.069" v="682" actId="14100"/>
          <ac:spMkLst>
            <pc:docMk/>
            <pc:sldMk cId="1868443907" sldId="264"/>
            <ac:spMk id="3" creationId="{27FD28C3-DBA8-4570-B6B7-69FF0022659E}"/>
          </ac:spMkLst>
        </pc:spChg>
      </pc:sldChg>
      <pc:sldChg chg="modSp mod">
        <pc:chgData name="Luiza Dworok" userId="b15b3006b8fe05db" providerId="LiveId" clId="{68077115-0108-4AFA-9D7F-86676F7E92C9}" dt="2020-12-16T17:26:59.355" v="696" actId="1076"/>
        <pc:sldMkLst>
          <pc:docMk/>
          <pc:sldMk cId="3741687909" sldId="265"/>
        </pc:sldMkLst>
        <pc:spChg chg="mod">
          <ac:chgData name="Luiza Dworok" userId="b15b3006b8fe05db" providerId="LiveId" clId="{68077115-0108-4AFA-9D7F-86676F7E92C9}" dt="2020-12-16T10:42:13.305" v="599" actId="207"/>
          <ac:spMkLst>
            <pc:docMk/>
            <pc:sldMk cId="3741687909" sldId="265"/>
            <ac:spMk id="2" creationId="{C871C026-655F-4663-8B4E-C17F72640F7C}"/>
          </ac:spMkLst>
        </pc:spChg>
        <pc:spChg chg="mod">
          <ac:chgData name="Luiza Dworok" userId="b15b3006b8fe05db" providerId="LiveId" clId="{68077115-0108-4AFA-9D7F-86676F7E92C9}" dt="2020-12-16T17:26:59.355" v="696" actId="1076"/>
          <ac:spMkLst>
            <pc:docMk/>
            <pc:sldMk cId="3741687909" sldId="265"/>
            <ac:spMk id="3" creationId="{222C72A1-787B-4692-90AD-7B5A4A054B90}"/>
          </ac:spMkLst>
        </pc:spChg>
      </pc:sldChg>
      <pc:sldChg chg="modSp mod">
        <pc:chgData name="Luiza Dworok" userId="b15b3006b8fe05db" providerId="LiveId" clId="{68077115-0108-4AFA-9D7F-86676F7E92C9}" dt="2020-12-18T08:00:43.231" v="791" actId="20577"/>
        <pc:sldMkLst>
          <pc:docMk/>
          <pc:sldMk cId="3742159612" sldId="266"/>
        </pc:sldMkLst>
        <pc:spChg chg="mod">
          <ac:chgData name="Luiza Dworok" userId="b15b3006b8fe05db" providerId="LiveId" clId="{68077115-0108-4AFA-9D7F-86676F7E92C9}" dt="2020-12-16T10:42:19.514" v="600" actId="207"/>
          <ac:spMkLst>
            <pc:docMk/>
            <pc:sldMk cId="3742159612" sldId="266"/>
            <ac:spMk id="2" creationId="{65AFBAB9-73CF-4B11-B405-00119829677F}"/>
          </ac:spMkLst>
        </pc:spChg>
        <pc:spChg chg="mod">
          <ac:chgData name="Luiza Dworok" userId="b15b3006b8fe05db" providerId="LiveId" clId="{68077115-0108-4AFA-9D7F-86676F7E92C9}" dt="2020-12-18T08:00:43.231" v="791" actId="20577"/>
          <ac:spMkLst>
            <pc:docMk/>
            <pc:sldMk cId="3742159612" sldId="266"/>
            <ac:spMk id="3" creationId="{5DD1A08C-500B-4E78-B39D-FF759464BE2C}"/>
          </ac:spMkLst>
        </pc:spChg>
      </pc:sldChg>
      <pc:sldChg chg="modSp mod">
        <pc:chgData name="Luiza Dworok" userId="b15b3006b8fe05db" providerId="LiveId" clId="{68077115-0108-4AFA-9D7F-86676F7E92C9}" dt="2020-12-18T08:00:57.532" v="793" actId="20577"/>
        <pc:sldMkLst>
          <pc:docMk/>
          <pc:sldMk cId="978060100" sldId="267"/>
        </pc:sldMkLst>
        <pc:spChg chg="mod">
          <ac:chgData name="Luiza Dworok" userId="b15b3006b8fe05db" providerId="LiveId" clId="{68077115-0108-4AFA-9D7F-86676F7E92C9}" dt="2020-12-16T10:42:23.867" v="601" actId="207"/>
          <ac:spMkLst>
            <pc:docMk/>
            <pc:sldMk cId="978060100" sldId="267"/>
            <ac:spMk id="2" creationId="{B3639553-0D8E-4B5E-94C5-423898A284FC}"/>
          </ac:spMkLst>
        </pc:spChg>
        <pc:spChg chg="mod">
          <ac:chgData name="Luiza Dworok" userId="b15b3006b8fe05db" providerId="LiveId" clId="{68077115-0108-4AFA-9D7F-86676F7E92C9}" dt="2020-12-18T08:00:57.532" v="793" actId="20577"/>
          <ac:spMkLst>
            <pc:docMk/>
            <pc:sldMk cId="978060100" sldId="267"/>
            <ac:spMk id="3" creationId="{00E22727-FD41-4A4F-B298-D3B509BD7488}"/>
          </ac:spMkLst>
        </pc:spChg>
      </pc:sldChg>
      <pc:sldChg chg="modSp mod">
        <pc:chgData name="Luiza Dworok" userId="b15b3006b8fe05db" providerId="LiveId" clId="{68077115-0108-4AFA-9D7F-86676F7E92C9}" dt="2020-12-18T08:01:10.149" v="799" actId="20577"/>
        <pc:sldMkLst>
          <pc:docMk/>
          <pc:sldMk cId="355411192" sldId="268"/>
        </pc:sldMkLst>
        <pc:spChg chg="mod">
          <ac:chgData name="Luiza Dworok" userId="b15b3006b8fe05db" providerId="LiveId" clId="{68077115-0108-4AFA-9D7F-86676F7E92C9}" dt="2020-12-16T10:42:27.804" v="602" actId="207"/>
          <ac:spMkLst>
            <pc:docMk/>
            <pc:sldMk cId="355411192" sldId="268"/>
            <ac:spMk id="2" creationId="{4CD89B7D-411F-42DB-ABE6-231BB0F8ED7E}"/>
          </ac:spMkLst>
        </pc:spChg>
        <pc:spChg chg="mod">
          <ac:chgData name="Luiza Dworok" userId="b15b3006b8fe05db" providerId="LiveId" clId="{68077115-0108-4AFA-9D7F-86676F7E92C9}" dt="2020-12-18T08:01:10.149" v="799" actId="20577"/>
          <ac:spMkLst>
            <pc:docMk/>
            <pc:sldMk cId="355411192" sldId="268"/>
            <ac:spMk id="3" creationId="{B0BB3D73-0A55-4716-A2BE-99F0A457830E}"/>
          </ac:spMkLst>
        </pc:spChg>
      </pc:sldChg>
      <pc:sldChg chg="modSp mod">
        <pc:chgData name="Luiza Dworok" userId="b15b3006b8fe05db" providerId="LiveId" clId="{68077115-0108-4AFA-9D7F-86676F7E92C9}" dt="2020-12-18T08:01:29.920" v="815" actId="20577"/>
        <pc:sldMkLst>
          <pc:docMk/>
          <pc:sldMk cId="3131573661" sldId="269"/>
        </pc:sldMkLst>
        <pc:spChg chg="mod">
          <ac:chgData name="Luiza Dworok" userId="b15b3006b8fe05db" providerId="LiveId" clId="{68077115-0108-4AFA-9D7F-86676F7E92C9}" dt="2020-12-16T10:42:31.932" v="603" actId="207"/>
          <ac:spMkLst>
            <pc:docMk/>
            <pc:sldMk cId="3131573661" sldId="269"/>
            <ac:spMk id="2" creationId="{06A644F2-6884-4A6A-A19A-D9F5DADF89AE}"/>
          </ac:spMkLst>
        </pc:spChg>
        <pc:spChg chg="mod">
          <ac:chgData name="Luiza Dworok" userId="b15b3006b8fe05db" providerId="LiveId" clId="{68077115-0108-4AFA-9D7F-86676F7E92C9}" dt="2020-12-18T08:01:29.920" v="815" actId="20577"/>
          <ac:spMkLst>
            <pc:docMk/>
            <pc:sldMk cId="3131573661" sldId="269"/>
            <ac:spMk id="3" creationId="{7DC66B4E-17F1-4FF9-81B7-2462E1F5360B}"/>
          </ac:spMkLst>
        </pc:spChg>
      </pc:sldChg>
      <pc:sldChg chg="modSp mod">
        <pc:chgData name="Luiza Dworok" userId="b15b3006b8fe05db" providerId="LiveId" clId="{68077115-0108-4AFA-9D7F-86676F7E92C9}" dt="2020-12-18T08:01:36.134" v="821" actId="20577"/>
        <pc:sldMkLst>
          <pc:docMk/>
          <pc:sldMk cId="4280507005" sldId="270"/>
        </pc:sldMkLst>
        <pc:spChg chg="mod">
          <ac:chgData name="Luiza Dworok" userId="b15b3006b8fe05db" providerId="LiveId" clId="{68077115-0108-4AFA-9D7F-86676F7E92C9}" dt="2020-12-16T10:42:35.798" v="604" actId="207"/>
          <ac:spMkLst>
            <pc:docMk/>
            <pc:sldMk cId="4280507005" sldId="270"/>
            <ac:spMk id="2" creationId="{2C88ED27-9D61-46F6-AE20-BF5CE6C2AABB}"/>
          </ac:spMkLst>
        </pc:spChg>
        <pc:spChg chg="mod">
          <ac:chgData name="Luiza Dworok" userId="b15b3006b8fe05db" providerId="LiveId" clId="{68077115-0108-4AFA-9D7F-86676F7E92C9}" dt="2020-12-18T08:01:36.134" v="821" actId="20577"/>
          <ac:spMkLst>
            <pc:docMk/>
            <pc:sldMk cId="4280507005" sldId="270"/>
            <ac:spMk id="3" creationId="{EC93D7E6-5B10-4DE3-A12D-E1263D00F0E9}"/>
          </ac:spMkLst>
        </pc:spChg>
      </pc:sldChg>
      <pc:sldChg chg="del">
        <pc:chgData name="Luiza Dworok" userId="b15b3006b8fe05db" providerId="LiveId" clId="{68077115-0108-4AFA-9D7F-86676F7E92C9}" dt="2020-12-16T10:40:01.602" v="517" actId="47"/>
        <pc:sldMkLst>
          <pc:docMk/>
          <pc:sldMk cId="3162070813" sldId="271"/>
        </pc:sldMkLst>
      </pc:sldChg>
      <pc:sldChg chg="addSp delSp modSp mod ord">
        <pc:chgData name="Luiza Dworok" userId="b15b3006b8fe05db" providerId="LiveId" clId="{68077115-0108-4AFA-9D7F-86676F7E92C9}" dt="2020-12-18T08:34:03.125" v="833"/>
        <pc:sldMkLst>
          <pc:docMk/>
          <pc:sldMk cId="2572978262" sldId="272"/>
        </pc:sldMkLst>
        <pc:spChg chg="mod">
          <ac:chgData name="Luiza Dworok" userId="b15b3006b8fe05db" providerId="LiveId" clId="{68077115-0108-4AFA-9D7F-86676F7E92C9}" dt="2020-12-16T10:42:42.726" v="606" actId="207"/>
          <ac:spMkLst>
            <pc:docMk/>
            <pc:sldMk cId="2572978262" sldId="272"/>
            <ac:spMk id="2" creationId="{4D2BFB46-79CA-4070-83C4-D80697646948}"/>
          </ac:spMkLst>
        </pc:spChg>
        <pc:spChg chg="mod">
          <ac:chgData name="Luiza Dworok" userId="b15b3006b8fe05db" providerId="LiveId" clId="{68077115-0108-4AFA-9D7F-86676F7E92C9}" dt="2020-12-18T08:01:54.339" v="831" actId="14100"/>
          <ac:spMkLst>
            <pc:docMk/>
            <pc:sldMk cId="2572978262" sldId="272"/>
            <ac:spMk id="3" creationId="{DD97EEA4-159B-4936-AB33-C0E8B5ACA399}"/>
          </ac:spMkLst>
        </pc:spChg>
        <pc:spChg chg="add del mod">
          <ac:chgData name="Luiza Dworok" userId="b15b3006b8fe05db" providerId="LiveId" clId="{68077115-0108-4AFA-9D7F-86676F7E92C9}" dt="2020-12-18T08:34:03.125" v="833"/>
          <ac:spMkLst>
            <pc:docMk/>
            <pc:sldMk cId="2572978262" sldId="272"/>
            <ac:spMk id="6" creationId="{13BA5310-A908-45D1-98E1-029C2B9D0092}"/>
          </ac:spMkLst>
        </pc:spChg>
        <pc:picChg chg="del">
          <ac:chgData name="Luiza Dworok" userId="b15b3006b8fe05db" providerId="LiveId" clId="{68077115-0108-4AFA-9D7F-86676F7E92C9}" dt="2020-12-18T08:33:54.019" v="832" actId="478"/>
          <ac:picMkLst>
            <pc:docMk/>
            <pc:sldMk cId="2572978262" sldId="272"/>
            <ac:picMk id="5" creationId="{08BA5BE5-404C-4684-B630-E2576E8BFA84}"/>
          </ac:picMkLst>
        </pc:picChg>
        <pc:picChg chg="add mod">
          <ac:chgData name="Luiza Dworok" userId="b15b3006b8fe05db" providerId="LiveId" clId="{68077115-0108-4AFA-9D7F-86676F7E92C9}" dt="2020-12-18T08:34:03.125" v="833"/>
          <ac:picMkLst>
            <pc:docMk/>
            <pc:sldMk cId="2572978262" sldId="272"/>
            <ac:picMk id="8" creationId="{E19FD9F3-80E1-4ED6-8A0F-EBA1B50AA623}"/>
          </ac:picMkLst>
        </pc:picChg>
      </pc:sldChg>
      <pc:sldChg chg="del">
        <pc:chgData name="Luiza Dworok" userId="b15b3006b8fe05db" providerId="LiveId" clId="{68077115-0108-4AFA-9D7F-86676F7E92C9}" dt="2020-12-16T10:40:15.067" v="520" actId="47"/>
        <pc:sldMkLst>
          <pc:docMk/>
          <pc:sldMk cId="949144235" sldId="273"/>
        </pc:sldMkLst>
      </pc:sldChg>
      <pc:sldChg chg="del">
        <pc:chgData name="Luiza Dworok" userId="b15b3006b8fe05db" providerId="LiveId" clId="{68077115-0108-4AFA-9D7F-86676F7E92C9}" dt="2020-12-16T10:40:19.094" v="521" actId="47"/>
        <pc:sldMkLst>
          <pc:docMk/>
          <pc:sldMk cId="2511474659" sldId="274"/>
        </pc:sldMkLst>
      </pc:sldChg>
      <pc:sldChg chg="modSp mod">
        <pc:chgData name="Luiza Dworok" userId="b15b3006b8fe05db" providerId="LiveId" clId="{68077115-0108-4AFA-9D7F-86676F7E92C9}" dt="2020-12-18T08:01:45.516" v="827" actId="20577"/>
        <pc:sldMkLst>
          <pc:docMk/>
          <pc:sldMk cId="317653659" sldId="275"/>
        </pc:sldMkLst>
        <pc:spChg chg="mod">
          <ac:chgData name="Luiza Dworok" userId="b15b3006b8fe05db" providerId="LiveId" clId="{68077115-0108-4AFA-9D7F-86676F7E92C9}" dt="2020-12-16T10:42:39.213" v="605" actId="207"/>
          <ac:spMkLst>
            <pc:docMk/>
            <pc:sldMk cId="317653659" sldId="275"/>
            <ac:spMk id="2" creationId="{A077D202-3E0B-4424-A0AD-89DBC798EEEF}"/>
          </ac:spMkLst>
        </pc:spChg>
        <pc:spChg chg="mod">
          <ac:chgData name="Luiza Dworok" userId="b15b3006b8fe05db" providerId="LiveId" clId="{68077115-0108-4AFA-9D7F-86676F7E92C9}" dt="2020-12-18T08:01:45.516" v="827" actId="20577"/>
          <ac:spMkLst>
            <pc:docMk/>
            <pc:sldMk cId="317653659" sldId="275"/>
            <ac:spMk id="3" creationId="{0EBFF825-1030-4375-BC18-14A70E83189E}"/>
          </ac:spMkLst>
        </pc:spChg>
      </pc:sldChg>
      <pc:sldChg chg="modSp mod">
        <pc:chgData name="Luiza Dworok" userId="b15b3006b8fe05db" providerId="LiveId" clId="{68077115-0108-4AFA-9D7F-86676F7E92C9}" dt="2020-12-16T17:29:41.406" v="706" actId="20577"/>
        <pc:sldMkLst>
          <pc:docMk/>
          <pc:sldMk cId="229142155" sldId="276"/>
        </pc:sldMkLst>
        <pc:spChg chg="mod">
          <ac:chgData name="Luiza Dworok" userId="b15b3006b8fe05db" providerId="LiveId" clId="{68077115-0108-4AFA-9D7F-86676F7E92C9}" dt="2020-12-16T17:29:41.406" v="706" actId="20577"/>
          <ac:spMkLst>
            <pc:docMk/>
            <pc:sldMk cId="229142155" sldId="276"/>
            <ac:spMk id="3" creationId="{48C0BF9D-2168-45D1-A8AF-23B99A24DA79}"/>
          </ac:spMkLst>
        </pc:spChg>
      </pc:sldChg>
      <pc:sldChg chg="modSp mod">
        <pc:chgData name="Luiza Dworok" userId="b15b3006b8fe05db" providerId="LiveId" clId="{68077115-0108-4AFA-9D7F-86676F7E92C9}" dt="2020-12-18T07:58:52.799" v="766" actId="20577"/>
        <pc:sldMkLst>
          <pc:docMk/>
          <pc:sldMk cId="1160282536" sldId="277"/>
        </pc:sldMkLst>
        <pc:spChg chg="mod">
          <ac:chgData name="Luiza Dworok" userId="b15b3006b8fe05db" providerId="LiveId" clId="{68077115-0108-4AFA-9D7F-86676F7E92C9}" dt="2020-12-16T10:41:44.651" v="593" actId="207"/>
          <ac:spMkLst>
            <pc:docMk/>
            <pc:sldMk cId="1160282536" sldId="277"/>
            <ac:spMk id="2" creationId="{03CA3278-FEC2-4FB1-8748-4DD81E567969}"/>
          </ac:spMkLst>
        </pc:spChg>
        <pc:spChg chg="mod">
          <ac:chgData name="Luiza Dworok" userId="b15b3006b8fe05db" providerId="LiveId" clId="{68077115-0108-4AFA-9D7F-86676F7E92C9}" dt="2020-12-18T07:58:52.799" v="766" actId="20577"/>
          <ac:spMkLst>
            <pc:docMk/>
            <pc:sldMk cId="1160282536" sldId="277"/>
            <ac:spMk id="3" creationId="{71CD4AEE-8E2A-4F63-8A3A-0BAC222B5EB0}"/>
          </ac:spMkLst>
        </pc:spChg>
      </pc:sldChg>
      <pc:sldChg chg="addSp delSp modSp add mod">
        <pc:chgData name="Luiza Dworok" userId="b15b3006b8fe05db" providerId="LiveId" clId="{68077115-0108-4AFA-9D7F-86676F7E92C9}" dt="2020-12-18T07:59:48.350" v="787" actId="20577"/>
        <pc:sldMkLst>
          <pc:docMk/>
          <pc:sldMk cId="4085038579" sldId="278"/>
        </pc:sldMkLst>
        <pc:spChg chg="mod">
          <ac:chgData name="Luiza Dworok" userId="b15b3006b8fe05db" providerId="LiveId" clId="{68077115-0108-4AFA-9D7F-86676F7E92C9}" dt="2020-12-18T07:59:48.350" v="787" actId="20577"/>
          <ac:spMkLst>
            <pc:docMk/>
            <pc:sldMk cId="4085038579" sldId="278"/>
            <ac:spMk id="3" creationId="{222C72A1-787B-4692-90AD-7B5A4A054B90}"/>
          </ac:spMkLst>
        </pc:spChg>
        <pc:spChg chg="add del mod">
          <ac:chgData name="Luiza Dworok" userId="b15b3006b8fe05db" providerId="LiveId" clId="{68077115-0108-4AFA-9D7F-86676F7E92C9}" dt="2020-12-17T11:04:06.332" v="758"/>
          <ac:spMkLst>
            <pc:docMk/>
            <pc:sldMk cId="4085038579" sldId="278"/>
            <ac:spMk id="6" creationId="{CD903CBD-4661-40FF-BD69-41CCA978A99B}"/>
          </ac:spMkLst>
        </pc:spChg>
        <pc:picChg chg="del">
          <ac:chgData name="Luiza Dworok" userId="b15b3006b8fe05db" providerId="LiveId" clId="{68077115-0108-4AFA-9D7F-86676F7E92C9}" dt="2020-12-17T11:03:07.476" v="757" actId="478"/>
          <ac:picMkLst>
            <pc:docMk/>
            <pc:sldMk cId="4085038579" sldId="278"/>
            <ac:picMk id="5" creationId="{2339EE93-5F06-4247-9116-C43C2D8B08F6}"/>
          </ac:picMkLst>
        </pc:picChg>
        <pc:picChg chg="add mod">
          <ac:chgData name="Luiza Dworok" userId="b15b3006b8fe05db" providerId="LiveId" clId="{68077115-0108-4AFA-9D7F-86676F7E92C9}" dt="2020-12-17T11:04:06.332" v="758"/>
          <ac:picMkLst>
            <pc:docMk/>
            <pc:sldMk cId="4085038579" sldId="278"/>
            <ac:picMk id="1026" creationId="{64D88792-7B89-4A2A-B56E-8239F5F8FC4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3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1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6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51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78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72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92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2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3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86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645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0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9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25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74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7347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5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>
            <a:extLst>
              <a:ext uri="{FF2B5EF4-FFF2-40B4-BE49-F238E27FC236}">
                <a16:creationId xmlns:a16="http://schemas.microsoft.com/office/drawing/2014/main" id="{939745F7-85EE-4644-B376-A5FBCF366E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47" r="-2" b="7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30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271651" y="1762886"/>
            <a:ext cx="7656919" cy="3332229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80733" y="2074339"/>
            <a:ext cx="7219954" cy="1828801"/>
          </a:xfrm>
        </p:spPr>
        <p:txBody>
          <a:bodyPr>
            <a:normAutofit/>
          </a:bodyPr>
          <a:lstStyle/>
          <a:p>
            <a:r>
              <a:rPr lang="pl-PL" sz="4800" dirty="0" err="1">
                <a:cs typeface="Calibri Light"/>
              </a:rPr>
              <a:t>Teamsowe</a:t>
            </a:r>
            <a:r>
              <a:rPr lang="pl-PL" sz="4800" dirty="0">
                <a:cs typeface="Calibri Light"/>
              </a:rPr>
              <a:t> zasady </a:t>
            </a:r>
            <a:br>
              <a:rPr lang="en-US" dirty="0"/>
            </a:br>
            <a:r>
              <a:rPr lang="pl-PL" sz="4800" dirty="0">
                <a:cs typeface="Calibri Light"/>
              </a:rPr>
              <a:t>savoir-vivre’u</a:t>
            </a:r>
            <a:endParaRPr lang="pl-PL" sz="4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480733" y="3903138"/>
            <a:ext cx="7219954" cy="1049867"/>
          </a:xfrm>
        </p:spPr>
        <p:txBody>
          <a:bodyPr>
            <a:normAutofit/>
          </a:bodyPr>
          <a:lstStyle/>
          <a:p>
            <a:endParaRPr lang="pl-PL">
              <a:solidFill>
                <a:srgbClr val="E28E2A"/>
              </a:solidFill>
            </a:endParaRPr>
          </a:p>
          <a:p>
            <a:r>
              <a:rPr lang="pl-PL" sz="28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E28E2A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Klasa 6B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07B72-8DD3-4988-87D5-E86BC122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705ED6-C57C-4516-88EE-AFCDA3AB1A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indent="-305435"/>
            <a:r>
              <a:rPr lang="pl-PL" sz="4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  <a:cs typeface="Simplified Arabic"/>
              </a:rPr>
              <a:t> </a:t>
            </a:r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  <a:cs typeface="Simplified Arabic"/>
              </a:rPr>
              <a:t> NIE ŚPIMY NA LEKCJI</a:t>
            </a:r>
          </a:p>
        </p:txBody>
      </p:sp>
      <p:pic>
        <p:nvPicPr>
          <p:cNvPr id="5" name="Obraz 5" descr="Obraz zawierający osoba, siedzi, trzymający, mężczyzna&#10;&#10;Opis wygenerowany automatycznie">
            <a:extLst>
              <a:ext uri="{FF2B5EF4-FFF2-40B4-BE49-F238E27FC236}">
                <a16:creationId xmlns:a16="http://schemas.microsoft.com/office/drawing/2014/main" id="{B20CB241-8499-46B5-BF4B-0AFB75183B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10716" y="2266816"/>
            <a:ext cx="4856841" cy="3241941"/>
          </a:xfrm>
        </p:spPr>
      </p:pic>
      <p:pic>
        <p:nvPicPr>
          <p:cNvPr id="6" name="Obraz 6" descr="Obraz zawierający osoba, wewnątrz, dziewczynka, mały&#10;&#10;Opis wygenerowany automatycznie">
            <a:extLst>
              <a:ext uri="{FF2B5EF4-FFF2-40B4-BE49-F238E27FC236}">
                <a16:creationId xmlns:a16="http://schemas.microsoft.com/office/drawing/2014/main" id="{7D0D7856-B081-45BD-8DA3-A8A83708D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874" y="3678225"/>
            <a:ext cx="2743200" cy="182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9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134DBB-452E-4A2D-95F6-C67887148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3A360D-E0D4-4289-B5E4-C664C6FF3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089429"/>
            <a:ext cx="4856841" cy="1722268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NARZEKAMY NA LEKCJE ONLINE - POZYTYWNE NASTAWIENIE JEST BARDZO WAŻNE!</a:t>
            </a:r>
          </a:p>
        </p:txBody>
      </p:sp>
      <p:pic>
        <p:nvPicPr>
          <p:cNvPr id="5" name="Obraz 5" descr="Obraz zawierający osoba, wewnątrz, dziewczynka, mały&#10;&#10;Opis wygenerowany automatycznie">
            <a:extLst>
              <a:ext uri="{FF2B5EF4-FFF2-40B4-BE49-F238E27FC236}">
                <a16:creationId xmlns:a16="http://schemas.microsoft.com/office/drawing/2014/main" id="{5E78B34C-9F21-42E2-B031-E3CB58DB1F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41058" y="2269852"/>
            <a:ext cx="4856841" cy="3235870"/>
          </a:xfrm>
        </p:spPr>
      </p:pic>
      <p:pic>
        <p:nvPicPr>
          <p:cNvPr id="6" name="Obraz 6" descr="Obraz zawierający stół, wewnątrz, siedzi, żywność&#10;&#10;Opis wygenerowany automatycznie">
            <a:extLst>
              <a:ext uri="{FF2B5EF4-FFF2-40B4-BE49-F238E27FC236}">
                <a16:creationId xmlns:a16="http://schemas.microsoft.com/office/drawing/2014/main" id="{7E171020-89D9-468E-B9D0-E30A42964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674" y="2273475"/>
            <a:ext cx="4862186" cy="324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9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CA3278-FEC2-4FB1-8748-4DD81E56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lekcjach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CD4AEE-8E2A-4F63-8A3A-0BAC222B5E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ŚCIĄGAMY NA TESTACH- TO OSZUSTWO!</a:t>
            </a:r>
          </a:p>
        </p:txBody>
      </p:sp>
      <p:pic>
        <p:nvPicPr>
          <p:cNvPr id="5" name="Obraz 5" descr="Obraz zawierający osoba, pałka, baseball, obiekt&#10;&#10;Opis wygenerowany automatycznie">
            <a:extLst>
              <a:ext uri="{FF2B5EF4-FFF2-40B4-BE49-F238E27FC236}">
                <a16:creationId xmlns:a16="http://schemas.microsoft.com/office/drawing/2014/main" id="{9C3478C8-697A-458E-8510-613D85E738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42135" y="2076451"/>
            <a:ext cx="4794003" cy="3622672"/>
          </a:xfrm>
        </p:spPr>
      </p:pic>
      <p:pic>
        <p:nvPicPr>
          <p:cNvPr id="4" name="Obraz 5">
            <a:extLst>
              <a:ext uri="{FF2B5EF4-FFF2-40B4-BE49-F238E27FC236}">
                <a16:creationId xmlns:a16="http://schemas.microsoft.com/office/drawing/2014/main" id="{471DC4DD-2B76-488D-8C41-1CEC227EE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701" y="3298906"/>
            <a:ext cx="3223364" cy="24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8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A37C63-52BE-476B-BC3F-7F98DF1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lekcji online? 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343E79-2DA6-4DD9-B354-6E5FB9FCC7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JEMY I NIE PIJEMY NA LEKCJI- MAMY PRZERWY!</a:t>
            </a:r>
          </a:p>
        </p:txBody>
      </p:sp>
      <p:pic>
        <p:nvPicPr>
          <p:cNvPr id="5" name="Obraz 5" descr="Obraz zawierający osoba, wewnątrz, computer, kobieta&#10;&#10;Opis wygenerowany automatycznie">
            <a:extLst>
              <a:ext uri="{FF2B5EF4-FFF2-40B4-BE49-F238E27FC236}">
                <a16:creationId xmlns:a16="http://schemas.microsoft.com/office/drawing/2014/main" id="{61BF729D-4106-41AA-9B82-63C2A1DBD8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33264" y="2333381"/>
            <a:ext cx="5023854" cy="3108809"/>
          </a:xfrm>
        </p:spPr>
      </p:pic>
      <p:pic>
        <p:nvPicPr>
          <p:cNvPr id="4" name="Obraz 5" descr="Obraz zawierający osoba, stół, żywność, wewnątrz&#10;&#10;Opis wygenerowany automatycznie">
            <a:extLst>
              <a:ext uri="{FF2B5EF4-FFF2-40B4-BE49-F238E27FC236}">
                <a16:creationId xmlns:a16="http://schemas.microsoft.com/office/drawing/2014/main" id="{B917E62F-F0DD-4D54-BA86-AEE938E53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222" y="3045462"/>
            <a:ext cx="3306871" cy="239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7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EC7EB8-6A29-4562-8AE5-806A014DE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5378C1-D658-4854-8348-1608ED989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160450"/>
            <a:ext cx="4856841" cy="1826079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BAWIMY SIĘ NA LEKCJI- TO ZAKŁÓCA KONCENTRACJĘ</a:t>
            </a:r>
          </a:p>
        </p:txBody>
      </p:sp>
      <p:pic>
        <p:nvPicPr>
          <p:cNvPr id="5" name="Obraz 5" descr="Obraz zawierający osoba, stół, wewnątrz, dziecko&#10;&#10;Opis wygenerowany automatycznie">
            <a:extLst>
              <a:ext uri="{FF2B5EF4-FFF2-40B4-BE49-F238E27FC236}">
                <a16:creationId xmlns:a16="http://schemas.microsoft.com/office/drawing/2014/main" id="{FDA49BC7-B02C-49D9-98A7-A7FDB607EB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41863" y="2028815"/>
            <a:ext cx="4613752" cy="3233245"/>
          </a:xfrm>
        </p:spPr>
      </p:pic>
    </p:spTree>
    <p:extLst>
      <p:ext uri="{BB962C8B-B14F-4D97-AF65-F5344CB8AC3E}">
        <p14:creationId xmlns:p14="http://schemas.microsoft.com/office/powerpoint/2010/main" val="4077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17A6CE-37A6-4971-A5CD-C8FF3FFDD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DFBF0F-2158-4E8C-AA99-E6F3E4D132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429000"/>
            <a:ext cx="4856841" cy="2270121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ŚPIEWAMY NA LEKCJI-oprócz lekcji muzyki oczywiście!</a:t>
            </a:r>
          </a:p>
        </p:txBody>
      </p:sp>
      <p:pic>
        <p:nvPicPr>
          <p:cNvPr id="5" name="Obraz 5" descr="Obraz zawierający wewnątrz, osoba, siedzi, stół&#10;&#10;Opis wygenerowany automatycznie">
            <a:extLst>
              <a:ext uri="{FF2B5EF4-FFF2-40B4-BE49-F238E27FC236}">
                <a16:creationId xmlns:a16="http://schemas.microsoft.com/office/drawing/2014/main" id="{52021D31-32BE-4896-A69D-39E4BF090E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6398" y="1711109"/>
            <a:ext cx="3071149" cy="4583000"/>
          </a:xfrm>
        </p:spPr>
      </p:pic>
    </p:spTree>
    <p:extLst>
      <p:ext uri="{BB962C8B-B14F-4D97-AF65-F5344CB8AC3E}">
        <p14:creationId xmlns:p14="http://schemas.microsoft.com/office/powerpoint/2010/main" val="396836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281E65-8BC5-4818-8E98-260ADE2CB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7040B-8180-4A8D-A5CE-5E3EA8DA7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275860"/>
            <a:ext cx="4856841" cy="2423261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TRZEBA ODPOWIEDNIO PRZYGOTOWAĆ POKÓJ- NIE MIEĆ ROZPRASZAJĄCYCH RZECZY WOKÓŁ</a:t>
            </a:r>
          </a:p>
        </p:txBody>
      </p:sp>
      <p:pic>
        <p:nvPicPr>
          <p:cNvPr id="5" name="Obraz 5" descr="Kołyska Newtona z srebrnego metalu">
            <a:extLst>
              <a:ext uri="{FF2B5EF4-FFF2-40B4-BE49-F238E27FC236}">
                <a16:creationId xmlns:a16="http://schemas.microsoft.com/office/drawing/2014/main" id="{FA795A21-A460-42C7-8924-1F97D9BD35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8572" y="2264442"/>
            <a:ext cx="4857750" cy="3434581"/>
          </a:xfrm>
        </p:spPr>
      </p:pic>
    </p:spTree>
    <p:extLst>
      <p:ext uri="{BB962C8B-B14F-4D97-AF65-F5344CB8AC3E}">
        <p14:creationId xmlns:p14="http://schemas.microsoft.com/office/powerpoint/2010/main" val="734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AE5153-C92B-4DFD-BD2C-EB585ADA9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FD28C3-DBA8-4570-B6B7-69FF00226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429000"/>
            <a:ext cx="4856841" cy="2270121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NALEŻY SIEDZIEĆ ANI NIE LEŻEĆ NA ŁÓŻKU</a:t>
            </a:r>
            <a:endParaRPr lang="pl-PL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Obraz 5" descr="Obraz zawierający osoba, wewnątrz, computer, łóżko&#10;&#10;Opis wygenerowany automatycznie">
            <a:extLst>
              <a:ext uri="{FF2B5EF4-FFF2-40B4-BE49-F238E27FC236}">
                <a16:creationId xmlns:a16="http://schemas.microsoft.com/office/drawing/2014/main" id="{40A5A791-6994-41CF-89E8-4B1C9924D2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0278" y="2457742"/>
            <a:ext cx="4856841" cy="3235870"/>
          </a:xfrm>
        </p:spPr>
      </p:pic>
    </p:spTree>
    <p:extLst>
      <p:ext uri="{BB962C8B-B14F-4D97-AF65-F5344CB8AC3E}">
        <p14:creationId xmlns:p14="http://schemas.microsoft.com/office/powerpoint/2010/main" val="186844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71C026-655F-4663-8B4E-C17F72640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 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2C72A1-787B-4692-90AD-7B5A4A054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8081" y="2547430"/>
            <a:ext cx="3485965" cy="2680713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WOLNO PISAĆ Z KOLEGAMI NA LEKCJI- TO MOCNO ZAKŁÓCA KONCENTRACJĘ</a:t>
            </a:r>
          </a:p>
        </p:txBody>
      </p:sp>
      <p:pic>
        <p:nvPicPr>
          <p:cNvPr id="5" name="Obraz 5" descr="Obraz zawierający osoba, wewnątrz, trzymający, ręka&#10;&#10;Opis wygenerowany automatycznie">
            <a:extLst>
              <a:ext uri="{FF2B5EF4-FFF2-40B4-BE49-F238E27FC236}">
                <a16:creationId xmlns:a16="http://schemas.microsoft.com/office/drawing/2014/main" id="{2339EE93-5F06-4247-9116-C43C2D8B08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10716" y="2268840"/>
            <a:ext cx="4856841" cy="3237894"/>
          </a:xfrm>
        </p:spPr>
      </p:pic>
    </p:spTree>
    <p:extLst>
      <p:ext uri="{BB962C8B-B14F-4D97-AF65-F5344CB8AC3E}">
        <p14:creationId xmlns:p14="http://schemas.microsoft.com/office/powerpoint/2010/main" val="374168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71C026-655F-4663-8B4E-C17F72640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Czego nie robić  na lekcji online?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2C72A1-787B-4692-90AD-7B5A4A054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8081" y="3222594"/>
            <a:ext cx="3485965" cy="2005549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NIE WOLNO NAGRYWAĆ LEKCJI BEZ ZGODY WSZYSTKICH UCZESTNIKÓW</a:t>
            </a:r>
          </a:p>
        </p:txBody>
      </p:sp>
      <p:pic>
        <p:nvPicPr>
          <p:cNvPr id="1026" name="Picture 2" descr="Nagrywanie ekranu - Wybierz odpowiedni program do nagrywania ekranu.">
            <a:extLst>
              <a:ext uri="{FF2B5EF4-FFF2-40B4-BE49-F238E27FC236}">
                <a16:creationId xmlns:a16="http://schemas.microsoft.com/office/drawing/2014/main" id="{64D88792-7B89-4A2A-B56E-8239F5F8FC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2522366"/>
            <a:ext cx="4857750" cy="273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03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AFBAB9-73CF-4B11-B405-001198296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B05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 mamy robić na lekcji online?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D1A08C-500B-4E78-B39D-FF759464B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728621"/>
            <a:ext cx="4856841" cy="1970500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ZAPISUJMY TEMATY</a:t>
            </a:r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I NOTATKI BARDZO SOLIDNIE!</a:t>
            </a:r>
          </a:p>
        </p:txBody>
      </p:sp>
      <p:pic>
        <p:nvPicPr>
          <p:cNvPr id="5" name="Obraz 5" descr="Obraz zawierający wewnątrz, stół, siedzi, osoba&#10;&#10;Opis wygenerowany automatycznie">
            <a:extLst>
              <a:ext uri="{FF2B5EF4-FFF2-40B4-BE49-F238E27FC236}">
                <a16:creationId xmlns:a16="http://schemas.microsoft.com/office/drawing/2014/main" id="{3654EFD8-9712-4CED-89FB-214209FEF2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0278" y="2431131"/>
            <a:ext cx="4856841" cy="3226461"/>
          </a:xfrm>
        </p:spPr>
      </p:pic>
    </p:spTree>
    <p:extLst>
      <p:ext uri="{BB962C8B-B14F-4D97-AF65-F5344CB8AC3E}">
        <p14:creationId xmlns:p14="http://schemas.microsoft.com/office/powerpoint/2010/main" val="374215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639553-0D8E-4B5E-94C5-423898A2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B05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 mamy robić na lekcji online?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E22727-FD41-4A4F-B298-D3B509BD74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AKTYWNIE UCZESTNICZYMY W LEKCJI</a:t>
            </a:r>
          </a:p>
        </p:txBody>
      </p:sp>
      <p:pic>
        <p:nvPicPr>
          <p:cNvPr id="5" name="Obraz 5" descr="Obraz zawierający osoba, wewnątrz, mały, dziecko&#10;&#10;Opis wygenerowany automatycznie">
            <a:extLst>
              <a:ext uri="{FF2B5EF4-FFF2-40B4-BE49-F238E27FC236}">
                <a16:creationId xmlns:a16="http://schemas.microsoft.com/office/drawing/2014/main" id="{32889F44-89A3-47EF-B63E-62D359DD3E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51910" y="2076451"/>
            <a:ext cx="4574453" cy="3622672"/>
          </a:xfrm>
        </p:spPr>
      </p:pic>
      <p:pic>
        <p:nvPicPr>
          <p:cNvPr id="6" name="Obraz 6" descr="Obraz zawierający osoba, kobieta, przód, telefon komórkowy&#10;&#10;Opis wygenerowany automatycznie">
            <a:extLst>
              <a:ext uri="{FF2B5EF4-FFF2-40B4-BE49-F238E27FC236}">
                <a16:creationId xmlns:a16="http://schemas.microsoft.com/office/drawing/2014/main" id="{79A74B15-C9BF-4758-9497-F11297AE7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263" y="3429210"/>
            <a:ext cx="3202487" cy="235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6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D89B7D-411F-42DB-ABE6-231BB0F8E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B05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 mamy robić na lekcji online?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BB3D73-0A55-4716-A2BE-99F0A45783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693111"/>
            <a:ext cx="4856841" cy="2006010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MAMY PORZĄDEK NA BIURKU- TO SPRZYJA SKUPIENIU</a:t>
            </a:r>
          </a:p>
        </p:txBody>
      </p:sp>
      <p:pic>
        <p:nvPicPr>
          <p:cNvPr id="5" name="Obraz 5" descr="Obraz zawierający wewnątrz, stół, biurko, okno&#10;&#10;Opis wygenerowany automatycznie">
            <a:extLst>
              <a:ext uri="{FF2B5EF4-FFF2-40B4-BE49-F238E27FC236}">
                <a16:creationId xmlns:a16="http://schemas.microsoft.com/office/drawing/2014/main" id="{7F9FDEF9-EB99-4A8A-8BC8-DB3B6BAA1E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10716" y="2297060"/>
            <a:ext cx="4856841" cy="3181454"/>
          </a:xfrm>
        </p:spPr>
      </p:pic>
    </p:spTree>
    <p:extLst>
      <p:ext uri="{BB962C8B-B14F-4D97-AF65-F5344CB8AC3E}">
        <p14:creationId xmlns:p14="http://schemas.microsoft.com/office/powerpoint/2010/main" val="35541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A644F2-6884-4A6A-A19A-D9F5DADF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B05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 mamy robić na lekcji online?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C66B4E-17F1-4FF9-81B7-2462E1F53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429000"/>
            <a:ext cx="4856841" cy="2270121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WSTAJEMY O ODPOWIEDNIEJ GODZINIE, JEMY ŚNIADANIE I PRZYGOTOWUJEMY SIĘ DO ZAJĘĆ</a:t>
            </a:r>
          </a:p>
        </p:txBody>
      </p:sp>
      <p:pic>
        <p:nvPicPr>
          <p:cNvPr id="5" name="Obraz 5" descr="Obraz zawierający zegar, osoba, wewnątrz, łóżko&#10;&#10;Opis wygenerowany automatycznie">
            <a:extLst>
              <a:ext uri="{FF2B5EF4-FFF2-40B4-BE49-F238E27FC236}">
                <a16:creationId xmlns:a16="http://schemas.microsoft.com/office/drawing/2014/main" id="{B0801FFC-A999-439C-A1F3-775D354723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0278" y="2760563"/>
            <a:ext cx="4856841" cy="2734613"/>
          </a:xfrm>
        </p:spPr>
      </p:pic>
    </p:spTree>
    <p:extLst>
      <p:ext uri="{BB962C8B-B14F-4D97-AF65-F5344CB8AC3E}">
        <p14:creationId xmlns:p14="http://schemas.microsoft.com/office/powerpoint/2010/main" val="313157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88ED27-9D61-46F6-AE20-BF5CE6C2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B05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 mamy robić na lekcji online?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93D7E6-5B10-4DE3-A12D-E1263D00F0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429000"/>
            <a:ext cx="4856841" cy="2270121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MAMY WŁĄCZONĄ KAMERKĘ I MIKROFON, GDY PROSI O TO NAUCZYCIEL</a:t>
            </a:r>
          </a:p>
        </p:txBody>
      </p:sp>
      <p:pic>
        <p:nvPicPr>
          <p:cNvPr id="5" name="Obraz 5" descr="Obraz zawierający chłopiec, wewnątrz, stół, dziecko&#10;&#10;Opis wygenerowany automatycznie">
            <a:extLst>
              <a:ext uri="{FF2B5EF4-FFF2-40B4-BE49-F238E27FC236}">
                <a16:creationId xmlns:a16="http://schemas.microsoft.com/office/drawing/2014/main" id="{5C599A6A-BF8C-4EB6-8255-EF49C7D16E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46635" y="2881791"/>
            <a:ext cx="4009633" cy="2680047"/>
          </a:xfrm>
        </p:spPr>
      </p:pic>
    </p:spTree>
    <p:extLst>
      <p:ext uri="{BB962C8B-B14F-4D97-AF65-F5344CB8AC3E}">
        <p14:creationId xmlns:p14="http://schemas.microsoft.com/office/powerpoint/2010/main" val="428050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77D202-3E0B-4424-A0AD-89DBC798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B05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 mamy robić na lekcji online?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BFF825-1030-4375-BC18-14A70E831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187083"/>
            <a:ext cx="4466073" cy="2512038"/>
          </a:xfrm>
        </p:spPr>
        <p:txBody>
          <a:bodyPr/>
          <a:lstStyle/>
          <a:p>
            <a:pPr indent="-305435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UWAŻAMY NA ORTOGRAFIĘ I KULTURALNIE ZWRACAMY SIĘ DO NAUCZYCIELI I KOLEGÓW</a:t>
            </a:r>
          </a:p>
        </p:txBody>
      </p:sp>
      <p:pic>
        <p:nvPicPr>
          <p:cNvPr id="5" name="Obraz 5" descr="Obraz zawierający wewnątrz, siedzi, stół, żywność&#10;&#10;Opis wygenerowany automatycznie">
            <a:extLst>
              <a:ext uri="{FF2B5EF4-FFF2-40B4-BE49-F238E27FC236}">
                <a16:creationId xmlns:a16="http://schemas.microsoft.com/office/drawing/2014/main" id="{C3CFA88F-84C7-4F0D-8D04-4176C17576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54369" y="2118204"/>
            <a:ext cx="3127782" cy="4395110"/>
          </a:xfrm>
        </p:spPr>
      </p:pic>
    </p:spTree>
    <p:extLst>
      <p:ext uri="{BB962C8B-B14F-4D97-AF65-F5344CB8AC3E}">
        <p14:creationId xmlns:p14="http://schemas.microsoft.com/office/powerpoint/2010/main" val="31765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2BFB46-79CA-4070-83C4-D80697646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B05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 mamy robić na lekcji online?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97EEA4-159B-4936-AB33-C0E8B5ACA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3581" y="3666477"/>
            <a:ext cx="5087055" cy="2032643"/>
          </a:xfrm>
        </p:spPr>
        <p:txBody>
          <a:bodyPr>
            <a:normAutofit/>
          </a:bodyPr>
          <a:lstStyle/>
          <a:p>
            <a:pPr indent="-305435"/>
            <a:r>
              <a:rPr lang="pl-PL" sz="48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UCZYMY SIĘ</a:t>
            </a:r>
            <a:r>
              <a:rPr lang="pl-PL" sz="48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pl-PL" sz="48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!!!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E19FD9F3-80E1-4ED6-8A0F-EBA1B50AA6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2521545"/>
            <a:ext cx="4857750" cy="2732484"/>
          </a:xfrm>
        </p:spPr>
      </p:pic>
    </p:spTree>
    <p:extLst>
      <p:ext uri="{BB962C8B-B14F-4D97-AF65-F5344CB8AC3E}">
        <p14:creationId xmlns:p14="http://schemas.microsoft.com/office/powerpoint/2010/main" val="257297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65330F-AFC1-4B4A-9F48-B5788B7DE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4444" y="966851"/>
            <a:ext cx="6889930" cy="4626864"/>
          </a:xfrm>
          <a:effectLst/>
        </p:spPr>
        <p:txBody>
          <a:bodyPr anchor="ctr">
            <a:normAutofit/>
          </a:bodyPr>
          <a:lstStyle/>
          <a:p>
            <a:pPr algn="r"/>
            <a:r>
              <a:rPr lang="pl-PL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DZIĘKUJEMY ZA UWAGĘ 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8C0BF9D-2168-45D1-A8AF-23B99A24D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7843" y="966851"/>
            <a:ext cx="2820362" cy="4244341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PREZENTACJĘ WYKONAŁY: Oliwia Hut, Aleksandra Piechaczek i Wiktoria </a:t>
            </a:r>
            <a:r>
              <a:rPr lang="pl-PL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Halista</a:t>
            </a:r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 </a:t>
            </a:r>
          </a:p>
          <a:p>
            <a:pPr algn="l"/>
            <a:r>
              <a:rPr lang="pl-PL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PO ZEBRANIU POMYSŁÓW CAŁEJ </a:t>
            </a:r>
            <a:r>
              <a:rPr lang="pl-PL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KLASY 6b</a:t>
            </a:r>
            <a:endParaRPr lang="pl-PL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Arial Black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6109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42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RegularSeedLeftStep">
      <a:dk1>
        <a:srgbClr val="000000"/>
      </a:dk1>
      <a:lt1>
        <a:srgbClr val="FFFFFF"/>
      </a:lt1>
      <a:dk2>
        <a:srgbClr val="351E24"/>
      </a:dk2>
      <a:lt2>
        <a:srgbClr val="E2E5E8"/>
      </a:lt2>
      <a:accent1>
        <a:srgbClr val="E28E2A"/>
      </a:accent1>
      <a:accent2>
        <a:srgbClr val="D1321B"/>
      </a:accent2>
      <a:accent3>
        <a:srgbClr val="E32D62"/>
      </a:accent3>
      <a:accent4>
        <a:srgbClr val="D11B9B"/>
      </a:accent4>
      <a:accent5>
        <a:srgbClr val="CC2DE3"/>
      </a:accent5>
      <a:accent6>
        <a:srgbClr val="6F1BD1"/>
      </a:accent6>
      <a:hlink>
        <a:srgbClr val="3F79BF"/>
      </a:hlink>
      <a:folHlink>
        <a:srgbClr val="7F7F7F"/>
      </a:folHlink>
    </a:clrScheme>
    <a:fontScheme name="Slate">
      <a:majorFont>
        <a:latin typeface="Georgia Pro Cond Ligh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Speak Pro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287</Words>
  <Application>Microsoft Office PowerPoint</Application>
  <PresentationFormat>Panoramiczny</PresentationFormat>
  <Paragraphs>40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Arial Black</vt:lpstr>
      <vt:lpstr>Georgia Pro Cond Light</vt:lpstr>
      <vt:lpstr>Speak Pro</vt:lpstr>
      <vt:lpstr>Wingdings 2</vt:lpstr>
      <vt:lpstr>SlateVTI</vt:lpstr>
      <vt:lpstr>Teamsowe zasady  savoir-vivre’u</vt:lpstr>
      <vt:lpstr>Czego nie robić na lekcji online?</vt:lpstr>
      <vt:lpstr>Czego nie robić na lekcji online?</vt:lpstr>
      <vt:lpstr>Czego nie robić na lekcjach online?</vt:lpstr>
      <vt:lpstr>Czego nie robić na lekcji online? </vt:lpstr>
      <vt:lpstr>Czego nie robić na lekcji online?</vt:lpstr>
      <vt:lpstr>Czego nie robić na lekcji online?</vt:lpstr>
      <vt:lpstr>Czego nie robić na lekcji online?</vt:lpstr>
      <vt:lpstr>Czego nie robić na lekcji online?</vt:lpstr>
      <vt:lpstr>Czego nie robić  na lekcji online?</vt:lpstr>
      <vt:lpstr>Czego nie robić  na lekcji online?</vt:lpstr>
      <vt:lpstr>Co mamy robić na lekcji online?</vt:lpstr>
      <vt:lpstr>Co mamy robić na lekcji online?</vt:lpstr>
      <vt:lpstr>Co mamy robić na lekcji online?</vt:lpstr>
      <vt:lpstr>Co mamy robić na lekcji online?</vt:lpstr>
      <vt:lpstr>Co mamy robić na lekcji online?</vt:lpstr>
      <vt:lpstr>Co mamy robić na lekcji online?</vt:lpstr>
      <vt:lpstr>Co mamy robić na lekcji online?</vt:lpstr>
      <vt:lpstr>DZIĘKUJEMY ZA UWAGĘ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>Luiza Dworok</cp:lastModifiedBy>
  <cp:revision>418</cp:revision>
  <dcterms:created xsi:type="dcterms:W3CDTF">2020-12-13T19:44:44Z</dcterms:created>
  <dcterms:modified xsi:type="dcterms:W3CDTF">2020-12-18T08:34:08Z</dcterms:modified>
</cp:coreProperties>
</file>