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4639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1324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2166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9933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120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8070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7741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2359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5316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390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5426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2851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2083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5830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8866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9739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7356A-A31D-40B5-BF16-3F15C0247725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445C58B-C065-4A27-B255-F27F8AAD1B6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009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7250" y="1520366"/>
            <a:ext cx="7766936" cy="1646302"/>
          </a:xfrm>
        </p:spPr>
        <p:txBody>
          <a:bodyPr/>
          <a:lstStyle/>
          <a:p>
            <a:pPr algn="ctr"/>
            <a:r>
              <a:rPr lang="pl-PL" sz="7200" b="1" dirty="0" smtClean="0"/>
              <a:t>POMOGĘ ŚRODOWISKU </a:t>
            </a:r>
            <a:r>
              <a:rPr lang="pl-PL" sz="7200" b="1" dirty="0" smtClean="0"/>
              <a:t>!!!</a:t>
            </a:r>
            <a:endParaRPr lang="pl-PL" sz="72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pl-PL" dirty="0" smtClean="0"/>
          </a:p>
          <a:p>
            <a:pPr algn="ctr"/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340" y="3500845"/>
            <a:ext cx="5204312" cy="302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7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322217"/>
            <a:ext cx="10171612" cy="1320800"/>
          </a:xfrm>
        </p:spPr>
        <p:txBody>
          <a:bodyPr>
            <a:noAutofit/>
          </a:bodyPr>
          <a:lstStyle/>
          <a:p>
            <a:pPr algn="ctr"/>
            <a:r>
              <a:rPr lang="pl-PL" sz="2800" dirty="0" smtClean="0"/>
              <a:t>Pod hasłe</a:t>
            </a:r>
            <a:r>
              <a:rPr lang="pl-PL" sz="2800" dirty="0" smtClean="0"/>
              <a:t>m „POMOGĘ ŚRODOWISKU” </a:t>
            </a:r>
            <a:br>
              <a:rPr lang="pl-PL" sz="2800" dirty="0" smtClean="0"/>
            </a:br>
            <a:r>
              <a:rPr lang="pl-PL" sz="2800" dirty="0" smtClean="0"/>
              <a:t>w tym roku Dzień Ziemi obchodzimy.</a:t>
            </a:r>
            <a:br>
              <a:rPr lang="pl-PL" sz="2800" dirty="0" smtClean="0"/>
            </a:br>
            <a:r>
              <a:rPr lang="pl-PL" sz="2800" dirty="0" smtClean="0"/>
              <a:t>Nad tym jak możemy pomóc </a:t>
            </a:r>
            <a:br>
              <a:rPr lang="pl-PL" sz="2800" dirty="0" smtClean="0"/>
            </a:br>
            <a:r>
              <a:rPr lang="pl-PL" sz="2800" dirty="0" smtClean="0"/>
              <a:t>teraz się zastanowimy.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>Żeby nasze środowisko nie było zanieczyszczone,</a:t>
            </a:r>
            <a:br>
              <a:rPr lang="pl-PL" sz="2800" dirty="0" smtClean="0"/>
            </a:br>
            <a:r>
              <a:rPr lang="pl-PL" sz="2800" dirty="0" smtClean="0"/>
              <a:t>ale zawsze czyste, szczęśliwe i zadowolone!</a:t>
            </a:r>
            <a:endParaRPr lang="pl-PL" sz="28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71" y="3187336"/>
            <a:ext cx="3676469" cy="3531326"/>
          </a:xfrm>
          <a:ln>
            <a:solidFill>
              <a:schemeClr val="accent1">
                <a:alpha val="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1427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11124" y="784740"/>
            <a:ext cx="7766936" cy="1646302"/>
          </a:xfrm>
        </p:spPr>
        <p:txBody>
          <a:bodyPr/>
          <a:lstStyle/>
          <a:p>
            <a:pPr algn="ctr"/>
            <a:r>
              <a:rPr lang="pl-PL" b="1" dirty="0"/>
              <a:t>Nasza gleba jest </a:t>
            </a:r>
            <a:r>
              <a:rPr lang="pl-PL" b="1" dirty="0" smtClean="0"/>
              <a:t>zatruta!!!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11124" y="2367075"/>
            <a:ext cx="7766936" cy="1096899"/>
          </a:xfrm>
        </p:spPr>
        <p:txBody>
          <a:bodyPr>
            <a:normAutofit lnSpcReduction="10000"/>
          </a:bodyPr>
          <a:lstStyle/>
          <a:p>
            <a:endParaRPr lang="pl-PL" b="1" dirty="0" smtClean="0"/>
          </a:p>
          <a:p>
            <a:pPr algn="ctr"/>
            <a:r>
              <a:rPr lang="pl-PL" sz="4400" b="1" dirty="0" smtClean="0">
                <a:solidFill>
                  <a:srgbClr val="92D050"/>
                </a:solidFill>
              </a:rPr>
              <a:t>Co możemy zrobić tutaj?</a:t>
            </a:r>
            <a:endParaRPr lang="pl-PL" sz="4400" dirty="0">
              <a:solidFill>
                <a:srgbClr val="92D050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04" y="3781570"/>
            <a:ext cx="3725776" cy="279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371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 smtClean="0"/>
              <a:t>Nasza gleba jest zatruta! </a:t>
            </a:r>
            <a:br>
              <a:rPr lang="pl-PL" sz="3200" dirty="0" smtClean="0"/>
            </a:br>
            <a:r>
              <a:rPr lang="pl-PL" sz="2400" dirty="0" smtClean="0"/>
              <a:t>Co możemy zrobić tutaj?</a:t>
            </a:r>
            <a:endParaRPr lang="pl-PL" sz="2400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zanieś </a:t>
            </a:r>
            <a:r>
              <a:rPr lang="pl-PL" dirty="0"/>
              <a:t>zużyte baterie, resztki farb, akumulatory, chemikalia </a:t>
            </a:r>
            <a:r>
              <a:rPr lang="pl-PL" dirty="0" smtClean="0"/>
              <a:t>fotograficzne do specjalnych pojemników </a:t>
            </a:r>
            <a:r>
              <a:rPr lang="pl-PL" dirty="0"/>
              <a:t>na odpady chemiczne</a:t>
            </a:r>
            <a:r>
              <a:rPr lang="pl-PL" dirty="0" smtClean="0"/>
              <a:t>;</a:t>
            </a:r>
          </a:p>
          <a:p>
            <a:r>
              <a:rPr lang="pl-PL" dirty="0"/>
              <a:t>k</a:t>
            </a:r>
            <a:r>
              <a:rPr lang="pl-PL" dirty="0" smtClean="0"/>
              <a:t>iedy tankujesz paliwo do swojej „maszyny”, przy tankowaniu nie </a:t>
            </a:r>
            <a:r>
              <a:rPr lang="pl-PL" dirty="0"/>
              <a:t>rozlewaj </a:t>
            </a:r>
            <a:r>
              <a:rPr lang="pl-PL" dirty="0" smtClean="0"/>
              <a:t>benzyny;</a:t>
            </a:r>
          </a:p>
          <a:p>
            <a:r>
              <a:rPr lang="pl-PL" dirty="0"/>
              <a:t>s</a:t>
            </a:r>
            <a:r>
              <a:rPr lang="pl-PL" dirty="0" smtClean="0"/>
              <a:t>yropy, tabletki i inne leki, </a:t>
            </a:r>
            <a:r>
              <a:rPr lang="pl-PL" dirty="0"/>
              <a:t>których nie używasz, zanieś do apteki</a:t>
            </a:r>
            <a:r>
              <a:rPr lang="pl-PL" dirty="0" smtClean="0"/>
              <a:t>;</a:t>
            </a:r>
          </a:p>
          <a:p>
            <a:r>
              <a:rPr lang="pl-PL" dirty="0" smtClean="0"/>
              <a:t>do padów i zabawek różnej materii, stosuj akumulatorki zamiast baterii</a:t>
            </a:r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014" y="1799546"/>
            <a:ext cx="1662111" cy="1662111"/>
          </a:xfr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771" y="3064159"/>
            <a:ext cx="2385924" cy="1348566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534" y="3718684"/>
            <a:ext cx="2029913" cy="1501047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447" y="4852443"/>
            <a:ext cx="1899953" cy="189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22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200" dirty="0"/>
              <a:t>Nasza gleba jest zatruta! </a:t>
            </a:r>
            <a:r>
              <a:rPr lang="pl-PL" dirty="0"/>
              <a:t/>
            </a:r>
            <a:br>
              <a:rPr lang="pl-PL" dirty="0"/>
            </a:br>
            <a:r>
              <a:rPr lang="pl-PL" sz="2400" dirty="0"/>
              <a:t>Co </a:t>
            </a:r>
            <a:r>
              <a:rPr lang="pl-PL" sz="2400" dirty="0" smtClean="0"/>
              <a:t>możemy </a:t>
            </a:r>
            <a:r>
              <a:rPr lang="pl-PL" sz="2400" dirty="0"/>
              <a:t>zrobić tutaj?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nie używaj w </a:t>
            </a:r>
            <a:r>
              <a:rPr lang="pl-PL" dirty="0" smtClean="0"/>
              <a:t>domach </a:t>
            </a:r>
            <a:r>
              <a:rPr lang="pl-PL" dirty="0"/>
              <a:t>lub </a:t>
            </a:r>
            <a:r>
              <a:rPr lang="pl-PL" dirty="0" smtClean="0"/>
              <a:t>do ogrodów, </a:t>
            </a:r>
            <a:r>
              <a:rPr lang="pl-PL" dirty="0"/>
              <a:t>chemicznych środków ochrony </a:t>
            </a:r>
            <a:r>
              <a:rPr lang="pl-PL" dirty="0" smtClean="0"/>
              <a:t>roślin i sztucznych nawozów</a:t>
            </a:r>
          </a:p>
          <a:p>
            <a:r>
              <a:rPr lang="pl-PL" dirty="0"/>
              <a:t>nie wylewaj </a:t>
            </a:r>
            <a:r>
              <a:rPr lang="pl-PL" dirty="0" smtClean="0"/>
              <a:t>do gleby Kolego żadnego oleju samochodowego;</a:t>
            </a:r>
          </a:p>
          <a:p>
            <a:r>
              <a:rPr lang="pl-PL" dirty="0" smtClean="0"/>
              <a:t>gdy zakup nowego auta Cię kusi, pamiętaj, że katalizator posiadać musi;</a:t>
            </a:r>
          </a:p>
          <a:p>
            <a:r>
              <a:rPr lang="pl-PL" dirty="0"/>
              <a:t>nie </a:t>
            </a:r>
            <a:r>
              <a:rPr lang="pl-PL" dirty="0" smtClean="0"/>
              <a:t>pozwalaj pieskowi robić kupki i siku, </a:t>
            </a:r>
            <a:r>
              <a:rPr lang="pl-PL" dirty="0"/>
              <a:t>na </a:t>
            </a:r>
            <a:r>
              <a:rPr lang="pl-PL" dirty="0" smtClean="0"/>
              <a:t>placu zabaw lub na chodniku;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934" y="3918699"/>
            <a:ext cx="2052501" cy="1178801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599" y="5097500"/>
            <a:ext cx="2644684" cy="1687443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309" y="3029225"/>
            <a:ext cx="2081974" cy="131856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69" y="1845914"/>
            <a:ext cx="1360169" cy="166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96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1363376" y="1477070"/>
            <a:ext cx="7766936" cy="1646302"/>
          </a:xfrm>
        </p:spPr>
        <p:txBody>
          <a:bodyPr/>
          <a:lstStyle/>
          <a:p>
            <a:pPr algn="ctr"/>
            <a:r>
              <a:rPr lang="pl-PL" b="1" dirty="0"/>
              <a:t>Nasze powietrze jest </a:t>
            </a:r>
            <a:r>
              <a:rPr lang="pl-PL" b="1" dirty="0" smtClean="0"/>
              <a:t>zanieczyszczone!!! </a:t>
            </a:r>
            <a:br>
              <a:rPr lang="pl-PL" b="1" dirty="0" smtClean="0"/>
            </a:br>
            <a:endParaRPr lang="pl-PL" sz="4400" dirty="0"/>
          </a:p>
        </p:txBody>
      </p:sp>
      <p:sp>
        <p:nvSpPr>
          <p:cNvPr id="6" name="Podtytuł 5"/>
          <p:cNvSpPr>
            <a:spLocks noGrp="1"/>
          </p:cNvSpPr>
          <p:nvPr>
            <p:ph type="subTitle" idx="1"/>
          </p:nvPr>
        </p:nvSpPr>
        <p:spPr>
          <a:xfrm>
            <a:off x="731519" y="2809863"/>
            <a:ext cx="8948057" cy="1096899"/>
          </a:xfrm>
        </p:spPr>
        <p:txBody>
          <a:bodyPr>
            <a:normAutofit/>
          </a:bodyPr>
          <a:lstStyle/>
          <a:p>
            <a:pPr algn="ctr"/>
            <a:r>
              <a:rPr lang="pl-PL" sz="4400" b="1" dirty="0" smtClean="0">
                <a:solidFill>
                  <a:srgbClr val="92D050"/>
                </a:solidFill>
              </a:rPr>
              <a:t>Co zrobić by nie było skażone?</a:t>
            </a:r>
            <a:endParaRPr lang="pl-PL" sz="4400" dirty="0">
              <a:solidFill>
                <a:srgbClr val="92D050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983" y="3906762"/>
            <a:ext cx="2853691" cy="276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08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Nasze powietrze jest zanieczyszczone</a:t>
            </a:r>
            <a:r>
              <a:rPr lang="pl-PL" dirty="0" smtClean="0"/>
              <a:t>!!!</a:t>
            </a:r>
            <a:br>
              <a:rPr lang="pl-PL" dirty="0" smtClean="0"/>
            </a:br>
            <a:r>
              <a:rPr lang="pl-PL" sz="2700" dirty="0">
                <a:solidFill>
                  <a:srgbClr val="92D050"/>
                </a:solidFill>
              </a:rPr>
              <a:t>Co zrobić </a:t>
            </a:r>
            <a:r>
              <a:rPr lang="pl-PL" sz="2700" dirty="0" smtClean="0">
                <a:solidFill>
                  <a:srgbClr val="92D050"/>
                </a:solidFill>
              </a:rPr>
              <a:t>by nie było skażone?</a:t>
            </a:r>
            <a:r>
              <a:rPr lang="pl-PL" dirty="0">
                <a:solidFill>
                  <a:srgbClr val="92D050"/>
                </a:solidFill>
              </a:rPr>
              <a:t/>
            </a:r>
            <a:br>
              <a:rPr lang="pl-PL" dirty="0">
                <a:solidFill>
                  <a:srgbClr val="92D050"/>
                </a:solidFill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184035" cy="4697412"/>
          </a:xfrm>
        </p:spPr>
        <p:txBody>
          <a:bodyPr>
            <a:normAutofit/>
          </a:bodyPr>
          <a:lstStyle/>
          <a:p>
            <a:r>
              <a:rPr lang="pl-PL" dirty="0" smtClean="0"/>
              <a:t>nie spalaj w piecu odpadów drewna malowanego, nad tym co można spalać zastanów się Kolego;</a:t>
            </a:r>
          </a:p>
          <a:p>
            <a:r>
              <a:rPr lang="pl-PL" dirty="0" smtClean="0"/>
              <a:t>przeprowadzaj </a:t>
            </a:r>
            <a:r>
              <a:rPr lang="pl-PL" dirty="0"/>
              <a:t>kontrolę </a:t>
            </a:r>
            <a:r>
              <a:rPr lang="pl-PL" dirty="0" smtClean="0"/>
              <a:t>emisji samochodowych spalin, żeby powietrza nie zanieczyszczały;</a:t>
            </a:r>
          </a:p>
          <a:p>
            <a:r>
              <a:rPr lang="pl-PL" dirty="0" smtClean="0"/>
              <a:t>dbaj o powietrze świeże, zamiast samochodem jeźdź na rowerze;</a:t>
            </a:r>
          </a:p>
          <a:p>
            <a:r>
              <a:rPr lang="pl-PL" dirty="0" smtClean="0"/>
              <a:t>czekając przed zamkniętym przejazdem kolejowym, </a:t>
            </a:r>
            <a:r>
              <a:rPr lang="pl-PL" dirty="0"/>
              <a:t>gaś </a:t>
            </a:r>
            <a:r>
              <a:rPr lang="pl-PL" dirty="0" smtClean="0"/>
              <a:t>silnik samochodowy;</a:t>
            </a:r>
          </a:p>
          <a:p>
            <a:r>
              <a:rPr lang="pl-PL" dirty="0"/>
              <a:t>a</a:t>
            </a:r>
            <a:r>
              <a:rPr lang="pl-PL" dirty="0" smtClean="0"/>
              <a:t>by dziurze ozonowej powstać nie pozwolić, nie </a:t>
            </a:r>
            <a:r>
              <a:rPr lang="pl-PL" dirty="0"/>
              <a:t>stosuj </a:t>
            </a:r>
            <a:r>
              <a:rPr lang="pl-PL" dirty="0" smtClean="0"/>
              <a:t>z freonem aerozoli.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34" y="1773644"/>
            <a:ext cx="1674949" cy="1674949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192" y="4648925"/>
            <a:ext cx="1930106" cy="131275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69" y="5656218"/>
            <a:ext cx="1573922" cy="107049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291" y="2909961"/>
            <a:ext cx="1868240" cy="114968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403" y="3888423"/>
            <a:ext cx="1568580" cy="104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91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63376" y="1503197"/>
            <a:ext cx="7766936" cy="1646302"/>
          </a:xfrm>
        </p:spPr>
        <p:txBody>
          <a:bodyPr/>
          <a:lstStyle/>
          <a:p>
            <a:pPr algn="ctr"/>
            <a:r>
              <a:rPr lang="pl-PL" b="1" dirty="0"/>
              <a:t>Nasze rzeki są </a:t>
            </a:r>
            <a:r>
              <a:rPr lang="pl-PL" b="1" dirty="0" smtClean="0"/>
              <a:t>ściekami!!! </a:t>
            </a:r>
            <a:br>
              <a:rPr lang="pl-PL" b="1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0130" y="2718615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pl-PL" sz="4400" b="1" dirty="0">
                <a:solidFill>
                  <a:srgbClr val="92D050"/>
                </a:solidFill>
              </a:rPr>
              <a:t>Co </a:t>
            </a:r>
            <a:r>
              <a:rPr lang="pl-PL" sz="4400" b="1" dirty="0" smtClean="0">
                <a:solidFill>
                  <a:srgbClr val="92D050"/>
                </a:solidFill>
              </a:rPr>
              <a:t>tu do zrobienia mamy?</a:t>
            </a:r>
            <a:endParaRPr lang="pl-PL" sz="4400" dirty="0">
              <a:solidFill>
                <a:srgbClr val="92D050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432" y="3815514"/>
            <a:ext cx="2978331" cy="282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68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Nasze rzeki są ściekami</a:t>
            </a:r>
            <a:r>
              <a:rPr lang="pl-PL" dirty="0" smtClean="0"/>
              <a:t>!!!</a:t>
            </a:r>
            <a:br>
              <a:rPr lang="pl-PL" dirty="0" smtClean="0"/>
            </a:br>
            <a:r>
              <a:rPr lang="pl-PL" sz="2700" dirty="0">
                <a:solidFill>
                  <a:srgbClr val="92D050"/>
                </a:solidFill>
              </a:rPr>
              <a:t>Co tu do zrobienia mamy?</a:t>
            </a:r>
            <a:r>
              <a:rPr lang="pl-PL" dirty="0">
                <a:solidFill>
                  <a:srgbClr val="92D050"/>
                </a:solidFill>
              </a:rPr>
              <a:t/>
            </a:r>
            <a:br>
              <a:rPr lang="pl-PL" dirty="0">
                <a:solidFill>
                  <a:srgbClr val="92D050"/>
                </a:solidFill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184035" cy="4697411"/>
          </a:xfrm>
        </p:spPr>
        <p:txBody>
          <a:bodyPr>
            <a:normAutofit lnSpcReduction="10000"/>
          </a:bodyPr>
          <a:lstStyle/>
          <a:p>
            <a:r>
              <a:rPr lang="pl-PL" dirty="0"/>
              <a:t>bez fosforanów i siarczanów kupuj środki </a:t>
            </a:r>
            <a:r>
              <a:rPr lang="pl-PL" dirty="0" smtClean="0"/>
              <a:t>do prania </a:t>
            </a:r>
            <a:r>
              <a:rPr lang="pl-PL" dirty="0"/>
              <a:t>i płyny </a:t>
            </a:r>
            <a:r>
              <a:rPr lang="pl-PL" dirty="0" smtClean="0"/>
              <a:t>służące do naczyń zmywania;</a:t>
            </a:r>
          </a:p>
          <a:p>
            <a:r>
              <a:rPr lang="pl-PL" dirty="0"/>
              <a:t>ogranicz zużycie środków </a:t>
            </a:r>
            <a:r>
              <a:rPr lang="pl-PL" dirty="0" smtClean="0"/>
              <a:t>z chlorem i bądź dla innych przykładem i wzorem;</a:t>
            </a:r>
          </a:p>
          <a:p>
            <a:r>
              <a:rPr lang="pl-PL" dirty="0" smtClean="0"/>
              <a:t>myjąc </a:t>
            </a:r>
            <a:r>
              <a:rPr lang="pl-PL" dirty="0"/>
              <a:t>samochód </a:t>
            </a:r>
            <a:r>
              <a:rPr lang="pl-PL" dirty="0" smtClean="0"/>
              <a:t>oszczędzaj wodę, bo w ten sposób możesz ochronić przyrodę;</a:t>
            </a:r>
          </a:p>
          <a:p>
            <a:r>
              <a:rPr lang="pl-PL" dirty="0" smtClean="0"/>
              <a:t>myjąc </a:t>
            </a:r>
            <a:r>
              <a:rPr lang="pl-PL" dirty="0"/>
              <a:t>zęby, zakręcaj kran z </a:t>
            </a:r>
            <a:r>
              <a:rPr lang="pl-PL" dirty="0" smtClean="0"/>
              <a:t>wodą, a wtedy w przyjaźni będziesz z przyrodą</a:t>
            </a:r>
          </a:p>
          <a:p>
            <a:r>
              <a:rPr lang="pl-PL" dirty="0"/>
              <a:t>pierz tylko wtedy brudne ubrania, gdy uzbiera się pełna pralka prania</a:t>
            </a:r>
            <a:r>
              <a:rPr lang="pl-PL" dirty="0" smtClean="0"/>
              <a:t>.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69" y="1930400"/>
            <a:ext cx="1866481" cy="1048725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850" y="2600461"/>
            <a:ext cx="1114724" cy="148821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69" y="3641679"/>
            <a:ext cx="1672843" cy="1113201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449" y="4509293"/>
            <a:ext cx="1932313" cy="144737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903" y="5466828"/>
            <a:ext cx="1491772" cy="119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094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4833" y="797803"/>
            <a:ext cx="7766936" cy="1646302"/>
          </a:xfrm>
        </p:spPr>
        <p:txBody>
          <a:bodyPr/>
          <a:lstStyle/>
          <a:p>
            <a:pPr algn="ctr"/>
            <a:r>
              <a:rPr lang="pl-PL" b="1" dirty="0"/>
              <a:t>Nasza Ziemia jest </a:t>
            </a:r>
            <a:r>
              <a:rPr lang="pl-PL" b="1" dirty="0" smtClean="0"/>
              <a:t>zaśmiecona!!!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65632" y="2757611"/>
            <a:ext cx="10045338" cy="1096899"/>
          </a:xfrm>
        </p:spPr>
        <p:txBody>
          <a:bodyPr>
            <a:normAutofit fontScale="92500"/>
          </a:bodyPr>
          <a:lstStyle/>
          <a:p>
            <a:pPr algn="ctr"/>
            <a:r>
              <a:rPr lang="pl-PL" sz="4400" b="1" dirty="0">
                <a:solidFill>
                  <a:srgbClr val="92D050"/>
                </a:solidFill>
              </a:rPr>
              <a:t>Co </a:t>
            </a:r>
            <a:r>
              <a:rPr lang="pl-PL" sz="4400" b="1" dirty="0" smtClean="0">
                <a:solidFill>
                  <a:srgbClr val="92D050"/>
                </a:solidFill>
              </a:rPr>
              <a:t>zrobić by nie była zanieczyszczona?</a:t>
            </a:r>
            <a:endParaRPr lang="pl-PL" sz="4400" dirty="0">
              <a:solidFill>
                <a:srgbClr val="92D050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421" y="3697756"/>
            <a:ext cx="2599761" cy="306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61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Nasza Ziemia jest zaśmiecona!!!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700" dirty="0">
                <a:solidFill>
                  <a:srgbClr val="92D050"/>
                </a:solidFill>
              </a:rPr>
              <a:t>Co zrobić by nie była zanieczyszczona?</a:t>
            </a:r>
            <a:r>
              <a:rPr lang="pl-PL" dirty="0">
                <a:solidFill>
                  <a:srgbClr val="92D050"/>
                </a:solidFill>
              </a:rPr>
              <a:t/>
            </a:r>
            <a:br>
              <a:rPr lang="pl-PL" dirty="0">
                <a:solidFill>
                  <a:srgbClr val="92D050"/>
                </a:solidFill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184035" cy="4697411"/>
          </a:xfrm>
        </p:spPr>
        <p:txBody>
          <a:bodyPr>
            <a:normAutofit lnSpcReduction="10000"/>
          </a:bodyPr>
          <a:lstStyle/>
          <a:p>
            <a:r>
              <a:rPr lang="pl-PL" dirty="0"/>
              <a:t>kupuj produkty </a:t>
            </a:r>
            <a:r>
              <a:rPr lang="pl-PL" dirty="0" smtClean="0"/>
              <a:t>nieopakowane lub</a:t>
            </a: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>w opakowaniu, które może być oddane;</a:t>
            </a:r>
          </a:p>
          <a:p>
            <a:r>
              <a:rPr lang="pl-PL" dirty="0" smtClean="0"/>
              <a:t>zamień plastikowe torby zakupowe na bawełniane lub papierowe;</a:t>
            </a:r>
            <a:endParaRPr lang="pl-PL" dirty="0"/>
          </a:p>
          <a:p>
            <a:r>
              <a:rPr lang="pl-PL" dirty="0"/>
              <a:t>s</a:t>
            </a:r>
            <a:r>
              <a:rPr lang="pl-PL" dirty="0" smtClean="0"/>
              <a:t>egreguj śmieci, bo na plastik, papier i </a:t>
            </a:r>
            <a:r>
              <a:rPr lang="pl-PL" dirty="0"/>
              <a:t>szklane słoiki </a:t>
            </a:r>
            <a:r>
              <a:rPr lang="pl-PL" dirty="0" smtClean="0"/>
              <a:t>są przeznaczone oddzielne pojemniki;</a:t>
            </a:r>
            <a:endParaRPr lang="pl-PL" dirty="0"/>
          </a:p>
          <a:p>
            <a:r>
              <a:rPr lang="pl-PL" dirty="0" smtClean="0"/>
              <a:t>nie </a:t>
            </a:r>
            <a:r>
              <a:rPr lang="pl-PL" dirty="0"/>
              <a:t>marnuj papieru</a:t>
            </a:r>
            <a:r>
              <a:rPr lang="pl-PL" dirty="0" smtClean="0"/>
              <a:t>, obustronnie kseruj;</a:t>
            </a:r>
          </a:p>
          <a:p>
            <a:r>
              <a:rPr lang="pl-PL" dirty="0" smtClean="0"/>
              <a:t>zużyte </a:t>
            </a:r>
            <a:r>
              <a:rPr lang="pl-PL" dirty="0"/>
              <a:t>przedmioty </a:t>
            </a:r>
            <a:r>
              <a:rPr lang="pl-PL" dirty="0" smtClean="0"/>
              <a:t>niech się nie marnują, oddaj osobom, które potrzebują;</a:t>
            </a:r>
            <a:endParaRPr lang="pl-PL" dirty="0"/>
          </a:p>
          <a:p>
            <a:r>
              <a:rPr lang="pl-PL" dirty="0"/>
              <a:t>p</a:t>
            </a:r>
            <a:r>
              <a:rPr lang="pl-PL" dirty="0" smtClean="0"/>
              <a:t>osłuchaj rady - kompostuj  organiczne odpady.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65" y="1755377"/>
            <a:ext cx="938302" cy="1296920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974" y="2403837"/>
            <a:ext cx="1546832" cy="1175113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281" y="3560603"/>
            <a:ext cx="1734781" cy="103133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446" y="4311995"/>
            <a:ext cx="1320360" cy="85965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753" y="4741824"/>
            <a:ext cx="930333" cy="1415947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062" y="5685198"/>
            <a:ext cx="1433678" cy="107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19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7067" y="680236"/>
            <a:ext cx="7766936" cy="1646302"/>
          </a:xfrm>
        </p:spPr>
        <p:txBody>
          <a:bodyPr/>
          <a:lstStyle/>
          <a:p>
            <a:pPr algn="ctr"/>
            <a:r>
              <a:rPr lang="pl-PL" b="1" dirty="0"/>
              <a:t>Nasze zasoby </a:t>
            </a:r>
            <a:r>
              <a:rPr lang="pl-PL" b="1" dirty="0" smtClean="0"/>
              <a:t> się wyczerpują!!!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41579" y="2731484"/>
            <a:ext cx="8897912" cy="1096899"/>
          </a:xfrm>
        </p:spPr>
        <p:txBody>
          <a:bodyPr>
            <a:normAutofit fontScale="92500"/>
          </a:bodyPr>
          <a:lstStyle/>
          <a:p>
            <a:pPr algn="ctr"/>
            <a:r>
              <a:rPr lang="pl-PL" sz="4400" b="1" dirty="0" smtClean="0">
                <a:solidFill>
                  <a:srgbClr val="92D050"/>
                </a:solidFill>
              </a:rPr>
              <a:t>Czy naszej pomocy nie potrzebują?</a:t>
            </a:r>
            <a:endParaRPr lang="pl-PL" sz="4400" dirty="0">
              <a:solidFill>
                <a:srgbClr val="92D050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199" y="3919823"/>
            <a:ext cx="4830672" cy="264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44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Nasze zasoby </a:t>
            </a:r>
            <a:r>
              <a:rPr lang="pl-PL" dirty="0" smtClean="0"/>
              <a:t>się </a:t>
            </a:r>
            <a:r>
              <a:rPr lang="pl-PL" dirty="0"/>
              <a:t>wyczerpują</a:t>
            </a:r>
            <a:r>
              <a:rPr lang="pl-PL" dirty="0" smtClean="0"/>
              <a:t>!!!</a:t>
            </a:r>
            <a:br>
              <a:rPr lang="pl-PL" dirty="0" smtClean="0"/>
            </a:br>
            <a:r>
              <a:rPr lang="pl-PL" sz="2700" dirty="0">
                <a:solidFill>
                  <a:srgbClr val="92D050"/>
                </a:solidFill>
              </a:rPr>
              <a:t>Czy naszej pomocy nie potrzebują?</a:t>
            </a:r>
            <a:r>
              <a:rPr lang="pl-PL" dirty="0">
                <a:solidFill>
                  <a:srgbClr val="92D050"/>
                </a:solidFill>
              </a:rPr>
              <a:t/>
            </a:r>
            <a:br>
              <a:rPr lang="pl-PL" dirty="0">
                <a:solidFill>
                  <a:srgbClr val="92D050"/>
                </a:solidFill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4187960"/>
          </a:xfrm>
        </p:spPr>
        <p:txBody>
          <a:bodyPr>
            <a:normAutofit/>
          </a:bodyPr>
          <a:lstStyle/>
          <a:p>
            <a:r>
              <a:rPr lang="pl-PL" dirty="0"/>
              <a:t>kupuj żarówki </a:t>
            </a:r>
            <a:r>
              <a:rPr lang="pl-PL" dirty="0" smtClean="0"/>
              <a:t>energooszczędne i gaś te, które są zbędne;</a:t>
            </a:r>
          </a:p>
          <a:p>
            <a:r>
              <a:rPr lang="pl-PL" dirty="0" smtClean="0"/>
              <a:t>zbieraj </a:t>
            </a:r>
            <a:r>
              <a:rPr lang="pl-PL" dirty="0"/>
              <a:t>złom </a:t>
            </a:r>
            <a:r>
              <a:rPr lang="pl-PL" dirty="0" smtClean="0"/>
              <a:t>i makulaturę, a pomożesz ochronić naszą naturę;</a:t>
            </a:r>
            <a:endParaRPr lang="pl-PL" dirty="0"/>
          </a:p>
          <a:p>
            <a:r>
              <a:rPr lang="pl-PL" dirty="0" smtClean="0"/>
              <a:t>nie </a:t>
            </a:r>
            <a:r>
              <a:rPr lang="pl-PL" dirty="0"/>
              <a:t>ogrzewaj pomieszczeń, </a:t>
            </a:r>
            <a:r>
              <a:rPr lang="pl-PL" dirty="0" smtClean="0"/>
              <a:t>które nie są używane, a nasze zasoby nie będą wyczerpane;</a:t>
            </a:r>
          </a:p>
          <a:p>
            <a:r>
              <a:rPr lang="pl-PL" dirty="0" smtClean="0"/>
              <a:t>używaj </a:t>
            </a:r>
            <a:r>
              <a:rPr lang="pl-PL" dirty="0"/>
              <a:t>papieru z surowców </a:t>
            </a:r>
            <a:r>
              <a:rPr lang="pl-PL" dirty="0" smtClean="0"/>
              <a:t>wtórnych, a wtedy sam z siebie będziesz dumny;</a:t>
            </a:r>
          </a:p>
          <a:p>
            <a:r>
              <a:rPr lang="pl-PL" dirty="0" smtClean="0"/>
              <a:t>sadź </a:t>
            </a:r>
            <a:r>
              <a:rPr lang="pl-PL" dirty="0"/>
              <a:t>zieleń wokół </a:t>
            </a:r>
            <a:r>
              <a:rPr lang="pl-PL" dirty="0" smtClean="0"/>
              <a:t>domu własnego, w ten sposób pomożesz </a:t>
            </a:r>
            <a:r>
              <a:rPr lang="pl-PL" dirty="0" smtClean="0"/>
              <a:t>środowisku</a:t>
            </a:r>
            <a:r>
              <a:rPr lang="pl-PL" dirty="0" smtClean="0"/>
              <a:t> </a:t>
            </a:r>
            <a:r>
              <a:rPr lang="pl-PL" dirty="0" smtClean="0"/>
              <a:t>Kolego.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8" y="1930400"/>
            <a:ext cx="1639388" cy="872921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474" y="2534876"/>
            <a:ext cx="1674200" cy="100515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69" y="3412672"/>
            <a:ext cx="1836964" cy="10287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474" y="4144510"/>
            <a:ext cx="1496106" cy="149610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358" y="5063786"/>
            <a:ext cx="1812008" cy="141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62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9930" y="1034947"/>
            <a:ext cx="9553303" cy="1646302"/>
          </a:xfrm>
        </p:spPr>
        <p:txBody>
          <a:bodyPr/>
          <a:lstStyle/>
          <a:p>
            <a:pPr algn="ctr"/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2800" dirty="0" smtClean="0"/>
              <a:t>Moją prezentacją Dzień Ziemi uczcić mogę,</a:t>
            </a:r>
            <a:br>
              <a:rPr lang="pl-PL" sz="2800" dirty="0" smtClean="0"/>
            </a:br>
            <a:r>
              <a:rPr lang="pl-PL" sz="2800" dirty="0" smtClean="0"/>
              <a:t>a stosując wszystkie rady środowisku pomogę.</a:t>
            </a:r>
            <a:r>
              <a:rPr lang="pl-PL" sz="2800" dirty="0"/>
              <a:t/>
            </a:r>
            <a:br>
              <a:rPr lang="pl-PL" sz="2800" dirty="0"/>
            </a:br>
            <a:r>
              <a:rPr lang="pl-PL" sz="2800" dirty="0" smtClean="0"/>
              <a:t>Dzięki temu </a:t>
            </a:r>
            <a:r>
              <a:rPr lang="pl-PL" sz="2800" dirty="0"/>
              <a:t>n</a:t>
            </a:r>
            <a:r>
              <a:rPr lang="pl-PL" sz="2800" dirty="0" smtClean="0"/>
              <a:t>asze </a:t>
            </a:r>
            <a:r>
              <a:rPr lang="pl-PL" sz="2800" dirty="0"/>
              <a:t>środowisko </a:t>
            </a:r>
            <a:r>
              <a:rPr lang="pl-PL" sz="2800" dirty="0" smtClean="0"/>
              <a:t>nie będzie zanieczyszczone</a:t>
            </a:r>
            <a:r>
              <a:rPr lang="pl-PL" sz="2800" dirty="0"/>
              <a:t>,</a:t>
            </a:r>
            <a:br>
              <a:rPr lang="pl-PL" sz="2800" dirty="0"/>
            </a:br>
            <a:r>
              <a:rPr lang="pl-PL" sz="2800" dirty="0"/>
              <a:t>ale zawsze czyste, szczęśliwe i zadowolone!</a:t>
            </a:r>
            <a:endParaRPr lang="pl-PL" sz="28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48" y="3175434"/>
            <a:ext cx="5375774" cy="334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23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7067" y="3044614"/>
            <a:ext cx="7766936" cy="1646302"/>
          </a:xfrm>
        </p:spPr>
        <p:txBody>
          <a:bodyPr/>
          <a:lstStyle/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>PRZYGOTOWAŁ: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sz="3600" dirty="0" smtClean="0"/>
              <a:t>Tomek Trzeciak</a:t>
            </a:r>
            <a:br>
              <a:rPr lang="pl-PL" sz="3600" dirty="0" smtClean="0"/>
            </a:br>
            <a:r>
              <a:rPr lang="pl-PL" sz="3600" dirty="0" smtClean="0"/>
              <a:t>kl. </a:t>
            </a:r>
            <a:r>
              <a:rPr lang="pl-PL" sz="3600" dirty="0" err="1" smtClean="0"/>
              <a:t>VIc</a:t>
            </a:r>
            <a:endParaRPr lang="pl-PL" sz="3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70922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373</TotalTime>
  <Words>406</Words>
  <Application>Microsoft Office PowerPoint</Application>
  <PresentationFormat>Panoramiczny</PresentationFormat>
  <Paragraphs>50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Faseta</vt:lpstr>
      <vt:lpstr>POMOGĘ ŚRODOWISKU !!!</vt:lpstr>
      <vt:lpstr>Pod hasłem „POMOGĘ ŚRODOWISKU”  w tym roku Dzień Ziemi obchodzimy. Nad tym jak możemy pomóc  teraz się zastanowimy. Żeby nasze środowisko nie było zanieczyszczone, ale zawsze czyste, szczęśliwe i zadowolone!</vt:lpstr>
      <vt:lpstr>Nasza gleba jest zatruta!!! </vt:lpstr>
      <vt:lpstr>Nasza gleba jest zatruta!  Co możemy zrobić tutaj?</vt:lpstr>
      <vt:lpstr>Nasza gleba jest zatruta!  Co możemy zrobić tutaj?</vt:lpstr>
      <vt:lpstr>Nasze powietrze jest zanieczyszczone!!!  </vt:lpstr>
      <vt:lpstr>Nasze powietrze jest zanieczyszczone!!! Co zrobić by nie było skażone? </vt:lpstr>
      <vt:lpstr>Nasze rzeki są ściekami!!!  </vt:lpstr>
      <vt:lpstr>Nasze rzeki są ściekami!!! Co tu do zrobienia mamy? </vt:lpstr>
      <vt:lpstr>Nasza Ziemia jest zaśmiecona!!! </vt:lpstr>
      <vt:lpstr>Nasza Ziemia jest zaśmiecona!!!  Co zrobić by nie była zanieczyszczona? </vt:lpstr>
      <vt:lpstr>Nasze zasoby  się wyczerpują!!!</vt:lpstr>
      <vt:lpstr>Nasze zasoby się wyczerpują!!! Czy naszej pomocy nie potrzebują? </vt:lpstr>
      <vt:lpstr>   Moją prezentacją Dzień Ziemi uczcić mogę, a stosując wszystkie rady środowisku pomogę. Dzięki temu nasze środowisko nie będzie zanieczyszczone, ale zawsze czyste, szczęśliwe i zadowolone!</vt:lpstr>
      <vt:lpstr>  PRZYGOTOWAŁ:  Tomek Trzeciak kl. VIc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OCALAMY NASZĄ PLANETĘ</dc:title>
  <dc:creator>Krzysztof</dc:creator>
  <cp:lastModifiedBy>TrzeciakFamily Trzeciak</cp:lastModifiedBy>
  <cp:revision>53</cp:revision>
  <dcterms:created xsi:type="dcterms:W3CDTF">2020-03-30T07:38:07Z</dcterms:created>
  <dcterms:modified xsi:type="dcterms:W3CDTF">2021-03-30T17:50:17Z</dcterms:modified>
</cp:coreProperties>
</file>