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FCBBF8-2B10-4294-855A-579282FC4A2E}" v="336" dt="2020-12-17T17:59:16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Wuwer" userId="41b3109a145ac1b4" providerId="Windows Live" clId="Web-{5EFCBBF8-2B10-4294-855A-579282FC4A2E}"/>
    <pc:docChg chg="modSld">
      <pc:chgData name="Barbara Wuwer" userId="41b3109a145ac1b4" providerId="Windows Live" clId="Web-{5EFCBBF8-2B10-4294-855A-579282FC4A2E}" dt="2020-12-17T17:59:16.392" v="328" actId="20577"/>
      <pc:docMkLst>
        <pc:docMk/>
      </pc:docMkLst>
      <pc:sldChg chg="modSp">
        <pc:chgData name="Barbara Wuwer" userId="41b3109a145ac1b4" providerId="Windows Live" clId="Web-{5EFCBBF8-2B10-4294-855A-579282FC4A2E}" dt="2020-12-17T17:44:17.586" v="0" actId="20577"/>
        <pc:sldMkLst>
          <pc:docMk/>
          <pc:sldMk cId="0" sldId="256"/>
        </pc:sldMkLst>
        <pc:spChg chg="mod">
          <ac:chgData name="Barbara Wuwer" userId="41b3109a145ac1b4" providerId="Windows Live" clId="Web-{5EFCBBF8-2B10-4294-855A-579282FC4A2E}" dt="2020-12-17T17:44:17.586" v="0" actId="20577"/>
          <ac:spMkLst>
            <pc:docMk/>
            <pc:sldMk cId="0" sldId="256"/>
            <ac:spMk id="54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44:35.259" v="3" actId="20577"/>
        <pc:sldMkLst>
          <pc:docMk/>
          <pc:sldMk cId="0" sldId="257"/>
        </pc:sldMkLst>
        <pc:spChg chg="mod">
          <ac:chgData name="Barbara Wuwer" userId="41b3109a145ac1b4" providerId="Windows Live" clId="Web-{5EFCBBF8-2B10-4294-855A-579282FC4A2E}" dt="2020-12-17T17:44:35.259" v="3" actId="20577"/>
          <ac:spMkLst>
            <pc:docMk/>
            <pc:sldMk cId="0" sldId="257"/>
            <ac:spMk id="59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45:35.953" v="22" actId="20577"/>
        <pc:sldMkLst>
          <pc:docMk/>
          <pc:sldMk cId="0" sldId="259"/>
        </pc:sldMkLst>
        <pc:spChg chg="mod">
          <ac:chgData name="Barbara Wuwer" userId="41b3109a145ac1b4" providerId="Windows Live" clId="Web-{5EFCBBF8-2B10-4294-855A-579282FC4A2E}" dt="2020-12-17T17:45:35.953" v="22" actId="20577"/>
          <ac:spMkLst>
            <pc:docMk/>
            <pc:sldMk cId="0" sldId="259"/>
            <ac:spMk id="71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47:33.855" v="66" actId="20577"/>
        <pc:sldMkLst>
          <pc:docMk/>
          <pc:sldMk cId="0" sldId="260"/>
        </pc:sldMkLst>
        <pc:spChg chg="mod">
          <ac:chgData name="Barbara Wuwer" userId="41b3109a145ac1b4" providerId="Windows Live" clId="Web-{5EFCBBF8-2B10-4294-855A-579282FC4A2E}" dt="2020-12-17T17:47:33.855" v="66" actId="20577"/>
          <ac:spMkLst>
            <pc:docMk/>
            <pc:sldMk cId="0" sldId="260"/>
            <ac:spMk id="77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49:22.694" v="114" actId="1076"/>
        <pc:sldMkLst>
          <pc:docMk/>
          <pc:sldMk cId="0" sldId="261"/>
        </pc:sldMkLst>
        <pc:spChg chg="mod">
          <ac:chgData name="Barbara Wuwer" userId="41b3109a145ac1b4" providerId="Windows Live" clId="Web-{5EFCBBF8-2B10-4294-855A-579282FC4A2E}" dt="2020-12-17T17:49:15.365" v="112" actId="20577"/>
          <ac:spMkLst>
            <pc:docMk/>
            <pc:sldMk cId="0" sldId="261"/>
            <ac:spMk id="83" creationId="{00000000-0000-0000-0000-000000000000}"/>
          </ac:spMkLst>
        </pc:spChg>
        <pc:picChg chg="mod">
          <ac:chgData name="Barbara Wuwer" userId="41b3109a145ac1b4" providerId="Windows Live" clId="Web-{5EFCBBF8-2B10-4294-855A-579282FC4A2E}" dt="2020-12-17T17:49:22.694" v="114" actId="1076"/>
          <ac:picMkLst>
            <pc:docMk/>
            <pc:sldMk cId="0" sldId="261"/>
            <ac:picMk id="84" creationId="{00000000-0000-0000-0000-000000000000}"/>
          </ac:picMkLst>
        </pc:picChg>
      </pc:sldChg>
      <pc:sldChg chg="modSp">
        <pc:chgData name="Barbara Wuwer" userId="41b3109a145ac1b4" providerId="Windows Live" clId="Web-{5EFCBBF8-2B10-4294-855A-579282FC4A2E}" dt="2020-12-17T17:52:33.447" v="171" actId="1076"/>
        <pc:sldMkLst>
          <pc:docMk/>
          <pc:sldMk cId="0" sldId="262"/>
        </pc:sldMkLst>
        <pc:spChg chg="mod">
          <ac:chgData name="Barbara Wuwer" userId="41b3109a145ac1b4" providerId="Windows Live" clId="Web-{5EFCBBF8-2B10-4294-855A-579282FC4A2E}" dt="2020-12-17T17:52:28.650" v="169" actId="20577"/>
          <ac:spMkLst>
            <pc:docMk/>
            <pc:sldMk cId="0" sldId="262"/>
            <ac:spMk id="89" creationId="{00000000-0000-0000-0000-000000000000}"/>
          </ac:spMkLst>
        </pc:spChg>
        <pc:picChg chg="mod">
          <ac:chgData name="Barbara Wuwer" userId="41b3109a145ac1b4" providerId="Windows Live" clId="Web-{5EFCBBF8-2B10-4294-855A-579282FC4A2E}" dt="2020-12-17T17:52:31.728" v="170" actId="1076"/>
          <ac:picMkLst>
            <pc:docMk/>
            <pc:sldMk cId="0" sldId="262"/>
            <ac:picMk id="90" creationId="{00000000-0000-0000-0000-000000000000}"/>
          </ac:picMkLst>
        </pc:picChg>
        <pc:picChg chg="mod">
          <ac:chgData name="Barbara Wuwer" userId="41b3109a145ac1b4" providerId="Windows Live" clId="Web-{5EFCBBF8-2B10-4294-855A-579282FC4A2E}" dt="2020-12-17T17:52:33.447" v="171" actId="1076"/>
          <ac:picMkLst>
            <pc:docMk/>
            <pc:sldMk cId="0" sldId="262"/>
            <ac:picMk id="91" creationId="{00000000-0000-0000-0000-000000000000}"/>
          </ac:picMkLst>
        </pc:picChg>
      </pc:sldChg>
      <pc:sldChg chg="modSp">
        <pc:chgData name="Barbara Wuwer" userId="41b3109a145ac1b4" providerId="Windows Live" clId="Web-{5EFCBBF8-2B10-4294-855A-579282FC4A2E}" dt="2020-12-17T17:53:48.595" v="192" actId="20577"/>
        <pc:sldMkLst>
          <pc:docMk/>
          <pc:sldMk cId="0" sldId="263"/>
        </pc:sldMkLst>
        <pc:spChg chg="mod">
          <ac:chgData name="Barbara Wuwer" userId="41b3109a145ac1b4" providerId="Windows Live" clId="Web-{5EFCBBF8-2B10-4294-855A-579282FC4A2E}" dt="2020-12-17T17:53:48.595" v="192" actId="20577"/>
          <ac:spMkLst>
            <pc:docMk/>
            <pc:sldMk cId="0" sldId="263"/>
            <ac:spMk id="96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57:46.243" v="278" actId="20577"/>
        <pc:sldMkLst>
          <pc:docMk/>
          <pc:sldMk cId="0" sldId="264"/>
        </pc:sldMkLst>
        <pc:spChg chg="mod">
          <ac:chgData name="Barbara Wuwer" userId="41b3109a145ac1b4" providerId="Windows Live" clId="Web-{5EFCBBF8-2B10-4294-855A-579282FC4A2E}" dt="2020-12-17T17:57:46.243" v="278" actId="20577"/>
          <ac:spMkLst>
            <pc:docMk/>
            <pc:sldMk cId="0" sldId="264"/>
            <ac:spMk id="102" creationId="{00000000-0000-0000-0000-000000000000}"/>
          </ac:spMkLst>
        </pc:spChg>
      </pc:sldChg>
      <pc:sldChg chg="modSp">
        <pc:chgData name="Barbara Wuwer" userId="41b3109a145ac1b4" providerId="Windows Live" clId="Web-{5EFCBBF8-2B10-4294-855A-579282FC4A2E}" dt="2020-12-17T17:59:16.392" v="328" actId="20577"/>
        <pc:sldMkLst>
          <pc:docMk/>
          <pc:sldMk cId="0" sldId="265"/>
        </pc:sldMkLst>
        <pc:spChg chg="mod">
          <ac:chgData name="Barbara Wuwer" userId="41b3109a145ac1b4" providerId="Windows Live" clId="Web-{5EFCBBF8-2B10-4294-855A-579282FC4A2E}" dt="2020-12-17T17:59:16.392" v="328" actId="20577"/>
          <ac:spMkLst>
            <pc:docMk/>
            <pc:sldMk cId="0" sldId="265"/>
            <ac:spMk id="108" creationId="{00000000-0000-0000-0000-000000000000}"/>
          </ac:spMkLst>
        </pc:spChg>
      </pc:sldChg>
    </pc:docChg>
  </pc:docChgLst>
  <pc:docChgLst>
    <pc:chgData name="Luiza Dworok" userId="b15b3006b8fe05db" providerId="LiveId" clId="{AA46AAD2-C3BF-4B8A-8AB2-59AE73379C04}"/>
    <pc:docChg chg="modSld">
      <pc:chgData name="Luiza Dworok" userId="b15b3006b8fe05db" providerId="LiveId" clId="{AA46AAD2-C3BF-4B8A-8AB2-59AE73379C04}" dt="2020-12-18T07:57:23.376" v="43" actId="20577"/>
      <pc:docMkLst>
        <pc:docMk/>
      </pc:docMkLst>
      <pc:sldChg chg="modSp mod">
        <pc:chgData name="Luiza Dworok" userId="b15b3006b8fe05db" providerId="LiveId" clId="{AA46AAD2-C3BF-4B8A-8AB2-59AE73379C04}" dt="2020-12-18T07:55:28.247" v="25" actId="20577"/>
        <pc:sldMkLst>
          <pc:docMk/>
          <pc:sldMk cId="0" sldId="257"/>
        </pc:sldMkLst>
        <pc:spChg chg="mod">
          <ac:chgData name="Luiza Dworok" userId="b15b3006b8fe05db" providerId="LiveId" clId="{AA46AAD2-C3BF-4B8A-8AB2-59AE73379C04}" dt="2020-12-18T07:55:28.247" v="25" actId="20577"/>
          <ac:spMkLst>
            <pc:docMk/>
            <pc:sldMk cId="0" sldId="257"/>
            <ac:spMk id="59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5:34.733" v="27" actId="20577"/>
        <pc:sldMkLst>
          <pc:docMk/>
          <pc:sldMk cId="0" sldId="258"/>
        </pc:sldMkLst>
        <pc:spChg chg="mod">
          <ac:chgData name="Luiza Dworok" userId="b15b3006b8fe05db" providerId="LiveId" clId="{AA46AAD2-C3BF-4B8A-8AB2-59AE73379C04}" dt="2020-12-18T07:55:34.733" v="27" actId="20577"/>
          <ac:spMkLst>
            <pc:docMk/>
            <pc:sldMk cId="0" sldId="258"/>
            <ac:spMk id="65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5:49.691" v="29" actId="20577"/>
        <pc:sldMkLst>
          <pc:docMk/>
          <pc:sldMk cId="0" sldId="259"/>
        </pc:sldMkLst>
        <pc:spChg chg="mod">
          <ac:chgData name="Luiza Dworok" userId="b15b3006b8fe05db" providerId="LiveId" clId="{AA46AAD2-C3BF-4B8A-8AB2-59AE73379C04}" dt="2020-12-18T07:55:49.691" v="29" actId="20577"/>
          <ac:spMkLst>
            <pc:docMk/>
            <pc:sldMk cId="0" sldId="259"/>
            <ac:spMk id="71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7T18:02:39.505" v="2" actId="20577"/>
        <pc:sldMkLst>
          <pc:docMk/>
          <pc:sldMk cId="0" sldId="260"/>
        </pc:sldMkLst>
        <pc:spChg chg="mod">
          <ac:chgData name="Luiza Dworok" userId="b15b3006b8fe05db" providerId="LiveId" clId="{AA46AAD2-C3BF-4B8A-8AB2-59AE73379C04}" dt="2020-12-17T18:02:39.505" v="2" actId="20577"/>
          <ac:spMkLst>
            <pc:docMk/>
            <pc:sldMk cId="0" sldId="260"/>
            <ac:spMk id="77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6:26.207" v="32" actId="20577"/>
        <pc:sldMkLst>
          <pc:docMk/>
          <pc:sldMk cId="0" sldId="261"/>
        </pc:sldMkLst>
        <pc:spChg chg="mod">
          <ac:chgData name="Luiza Dworok" userId="b15b3006b8fe05db" providerId="LiveId" clId="{AA46AAD2-C3BF-4B8A-8AB2-59AE73379C04}" dt="2020-12-18T07:56:26.207" v="32" actId="20577"/>
          <ac:spMkLst>
            <pc:docMk/>
            <pc:sldMk cId="0" sldId="261"/>
            <ac:spMk id="83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6:48.757" v="38" actId="20577"/>
        <pc:sldMkLst>
          <pc:docMk/>
          <pc:sldMk cId="0" sldId="262"/>
        </pc:sldMkLst>
        <pc:spChg chg="mod">
          <ac:chgData name="Luiza Dworok" userId="b15b3006b8fe05db" providerId="LiveId" clId="{AA46AAD2-C3BF-4B8A-8AB2-59AE73379C04}" dt="2020-12-18T07:56:48.757" v="38" actId="20577"/>
          <ac:spMkLst>
            <pc:docMk/>
            <pc:sldMk cId="0" sldId="262"/>
            <ac:spMk id="89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7:18.144" v="42" actId="20577"/>
        <pc:sldMkLst>
          <pc:docMk/>
          <pc:sldMk cId="0" sldId="263"/>
        </pc:sldMkLst>
        <pc:spChg chg="mod">
          <ac:chgData name="Luiza Dworok" userId="b15b3006b8fe05db" providerId="LiveId" clId="{AA46AAD2-C3BF-4B8A-8AB2-59AE73379C04}" dt="2020-12-18T07:57:18.144" v="42" actId="20577"/>
          <ac:spMkLst>
            <pc:docMk/>
            <pc:sldMk cId="0" sldId="263"/>
            <ac:spMk id="96" creationId="{00000000-0000-0000-0000-000000000000}"/>
          </ac:spMkLst>
        </pc:spChg>
      </pc:sldChg>
      <pc:sldChg chg="modSp mod">
        <pc:chgData name="Luiza Dworok" userId="b15b3006b8fe05db" providerId="LiveId" clId="{AA46AAD2-C3BF-4B8A-8AB2-59AE73379C04}" dt="2020-12-18T07:57:23.376" v="43" actId="20577"/>
        <pc:sldMkLst>
          <pc:docMk/>
          <pc:sldMk cId="0" sldId="264"/>
        </pc:sldMkLst>
        <pc:spChg chg="mod">
          <ac:chgData name="Luiza Dworok" userId="b15b3006b8fe05db" providerId="LiveId" clId="{AA46AAD2-C3BF-4B8A-8AB2-59AE73379C04}" dt="2020-12-18T07:57:23.376" v="43" actId="20577"/>
          <ac:spMkLst>
            <pc:docMk/>
            <pc:sldMk cId="0" sldId="264"/>
            <ac:spMk id="102" creationId="{00000000-0000-0000-0000-000000000000}"/>
          </ac:spMkLst>
        </pc:spChg>
        <pc:picChg chg="mod">
          <ac:chgData name="Luiza Dworok" userId="b15b3006b8fe05db" providerId="LiveId" clId="{AA46AAD2-C3BF-4B8A-8AB2-59AE73379C04}" dt="2020-12-17T19:08:14.562" v="24" actId="1076"/>
          <ac:picMkLst>
            <pc:docMk/>
            <pc:sldMk cId="0" sldId="264"/>
            <ac:picMk id="10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86cb94c2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86cb94c2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86cb94c2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86cb94c2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86cb94c2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86cb94c2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86cb94c2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86cb94c2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86cb94c29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86cb94c29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86cb94c29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86cb94c29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86cb94c2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86cb94c2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86cb94c29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86cb94c29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86cb94c29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86cb94c29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Zasady e-lekcji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3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Nie jemy, nie pijemy i nie żujemy gumy na lekcji.</a:t>
            </a:r>
            <a:endParaRPr dirty="0"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21850"/>
            <a:ext cx="8520600" cy="377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3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Mówimy: dzień dobry, do widzenia, dziękuję.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23475"/>
            <a:ext cx="8630300" cy="395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311700" y="337300"/>
            <a:ext cx="8520600" cy="41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l" dirty="0"/>
              <a:t>Dobre maniery, </a:t>
            </a:r>
            <a:endParaRPr lang="pl-PL" dirty="0"/>
          </a:p>
          <a:p>
            <a:pPr algn="ctr"/>
            <a:r>
              <a:rPr lang="pl" dirty="0"/>
              <a:t>szacunek, 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punktualność.</a:t>
            </a:r>
            <a:endParaRPr dirty="0"/>
          </a:p>
          <a:p>
            <a:pPr algn="ctr"/>
            <a:r>
              <a:rPr lang="pl" dirty="0"/>
              <a:t>Nie korzystaj na lekcji z telefonu.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00" y="2358250"/>
            <a:ext cx="9019899" cy="278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3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Posługujemy się kulturalnym językiem.</a:t>
            </a:r>
            <a:endParaRPr lang="pl-PL" dirty="0"/>
          </a:p>
          <a:p>
            <a:pPr algn="ctr"/>
            <a:r>
              <a:rPr lang="pl" dirty="0"/>
              <a:t>Musimy być przygotowani do lekcji,  </a:t>
            </a:r>
            <a:endParaRPr dirty="0"/>
          </a:p>
          <a:p>
            <a:pPr algn="ctr"/>
            <a:r>
              <a:rPr lang="pl" dirty="0"/>
              <a:t>a w trakcie jej trwania zachowujemy się kulturalnie wobec nauczyciela i kolegów.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563" y="2294338"/>
            <a:ext cx="1800225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1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l" dirty="0"/>
              <a:t>Przed lekcją sprawdź, czy wszystko działa! </a:t>
            </a:r>
            <a:endParaRPr lang="pl-PL" dirty="0"/>
          </a:p>
          <a:p>
            <a:pPr algn="ctr"/>
            <a:r>
              <a:rPr lang="pl" dirty="0"/>
              <a:t>Nie nadużywaj emotikonek!  </a:t>
            </a:r>
            <a:endParaRPr dirty="0"/>
          </a:p>
          <a:p>
            <a:pPr algn="ctr"/>
            <a:r>
              <a:rPr lang="pl" dirty="0"/>
              <a:t>Nie publikuj zbędnych treści. </a:t>
            </a:r>
            <a:endParaRPr dirty="0"/>
          </a:p>
          <a:p>
            <a:pPr algn="ctr"/>
            <a:r>
              <a:rPr lang="pl" dirty="0"/>
              <a:t>Podnieś rękę, gdy chcesz coś powiedzieć!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Zachowuj dyscyplinę na lekcji!!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653" y="2658033"/>
            <a:ext cx="4217965" cy="23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3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l" sz="2400" dirty="0"/>
              <a:t>Po lekcji nie siedź cały czas przy komputerze. Zamiast tego wyjdź na podwórko, posprzątaj lub poćwicz. </a:t>
            </a:r>
            <a:endParaRPr lang="pl-PL" sz="2400" dirty="0"/>
          </a:p>
          <a:p>
            <a:r>
              <a:rPr lang="pl" sz="2400" dirty="0"/>
              <a:t>Ubierz się odpowiednio na lekcje.</a:t>
            </a:r>
            <a:endParaRPr sz="2400" dirty="0"/>
          </a:p>
          <a:p>
            <a:r>
              <a:rPr lang="pl" sz="2400" dirty="0"/>
              <a:t>Nie wychodź w czasie zajęć, chyba że masz pilną potrzebę - zgłoś to nauczycielowi.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170" y="2498163"/>
            <a:ext cx="2276475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1324" y="243346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1750"/>
            <a:ext cx="8520600" cy="42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Pamiętaj o prawidłowej postawie ciała.</a:t>
            </a: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Informuj nauczyciela o problemach technicznych.</a:t>
            </a: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algn="ctr"/>
            <a:r>
              <a:rPr lang="pl" sz="1800" dirty="0"/>
              <a:t>Nie korzystaj  z portali społecznościowych. 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600" y="2500700"/>
            <a:ext cx="5550811" cy="23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2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l" dirty="0"/>
              <a:t>Na lekcjach nie graj w </a:t>
            </a:r>
            <a:r>
              <a:rPr lang="pl"/>
              <a:t>gry!</a:t>
            </a:r>
            <a:endParaRPr lang="pl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Słuchaj nauczyciela,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pisz notatki.</a:t>
            </a:r>
            <a:endParaRPr dirty="0"/>
          </a:p>
          <a:p>
            <a:pPr algn="ctr"/>
            <a:r>
              <a:rPr lang="pl" dirty="0"/>
              <a:t>Kulturalnie odpowiadaj na zadawane pytania. </a:t>
            </a:r>
            <a:endParaRPr dirty="0"/>
          </a:p>
          <a:p>
            <a:pPr algn="ctr"/>
            <a:r>
              <a:rPr lang="pl" dirty="0"/>
              <a:t>Nie przeszkadzaj nauczycielom w prowadzeniu lekcji.</a:t>
            </a:r>
            <a:endParaRPr dirty="0"/>
          </a:p>
          <a:p>
            <a:pPr algn="ctr"/>
            <a:r>
              <a:rPr lang="pl" dirty="0"/>
              <a:t>Stosuj się do zasad!!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665" y="3829050"/>
            <a:ext cx="1844669" cy="923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645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l" sz="4000" dirty="0"/>
              <a:t>ZA UWAGĘ DZIĘKUJĄ:</a:t>
            </a:r>
            <a:r>
              <a:rPr lang="pl" dirty="0"/>
              <a:t> </a:t>
            </a:r>
            <a:br>
              <a:rPr lang="pl" dirty="0"/>
            </a:br>
            <a:br>
              <a:rPr lang="pl" dirty="0"/>
            </a:br>
            <a:r>
              <a:rPr lang="pl"/>
              <a:t>Max H., Alex W. i Dominik P.</a:t>
            </a:r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198</Words>
  <Application>Microsoft Office PowerPoint</Application>
  <PresentationFormat>Pokaz na ekranie (16:9)</PresentationFormat>
  <Paragraphs>31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2" baseType="lpstr">
      <vt:lpstr>Arial</vt:lpstr>
      <vt:lpstr>Simple Dark</vt:lpstr>
      <vt:lpstr>Zasady e-lekcji</vt:lpstr>
      <vt:lpstr>Nie jemy, nie pijemy i nie żujemy gumy na lekcji.</vt:lpstr>
      <vt:lpstr>Mówimy: dzień dobry, do widzenia, dziękuję. </vt:lpstr>
      <vt:lpstr>Dobre maniery,  szacunek,  punktualność. Nie korzystaj na lekcji z telefonu.  </vt:lpstr>
      <vt:lpstr>Posługujemy się kulturalnym językiem. Musimy być przygotowani do lekcji,   a w trakcie jej trwania zachowujemy się kulturalnie wobec nauczyciela i kolegów. </vt:lpstr>
      <vt:lpstr>Przed lekcją sprawdź, czy wszystko działa!  Nie nadużywaj emotikonek!   Nie publikuj zbędnych treści.  Podnieś rękę, gdy chcesz coś powiedzieć! Zachowuj dyscyplinę na lekcji!!  </vt:lpstr>
      <vt:lpstr>Po lekcji nie siedź cały czas przy komputerze. Zamiast tego wyjdź na podwórko, posprzątaj lub poćwicz.  Ubierz się odpowiednio na lekcje. Nie wychodź w czasie zajęć, chyba że masz pilną potrzebę - zgłoś to nauczycielowi.  </vt:lpstr>
      <vt:lpstr> Pamiętaj o prawidłowej postawie ciała.  Informuj nauczyciela o problemach technicznych.  Nie korzystaj  z portali społecznościowych.  </vt:lpstr>
      <vt:lpstr>Na lekcjach nie graj w gry! Słuchaj nauczyciela, pisz notatki. Kulturalnie odpowiadaj na zadawane pytania.  Nie przeszkadzaj nauczycielom w prowadzeniu lekcji. Stosuj się do zasad!! </vt:lpstr>
      <vt:lpstr>ZA UWAGĘ DZIĘKUJĄ:   Max H., Alex W. i Dominik P.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Zasady e-lekcji</dc:title>
  <cp:lastModifiedBy>Luiza Dworok</cp:lastModifiedBy>
  <cp:revision>88</cp:revision>
  <dcterms:modified xsi:type="dcterms:W3CDTF">2020-12-18T07:57:30Z</dcterms:modified>
</cp:coreProperties>
</file>