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86" d="100"/>
          <a:sy n="86" d="100"/>
        </p:scale>
        <p:origin x="37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za Dworok" userId="b15b3006b8fe05db" providerId="LiveId" clId="{98D6B376-7DD2-45E8-9716-53C61A78C024}"/>
    <pc:docChg chg="undo custSel modSld">
      <pc:chgData name="Luiza Dworok" userId="b15b3006b8fe05db" providerId="LiveId" clId="{98D6B376-7DD2-45E8-9716-53C61A78C024}" dt="2020-12-18T07:54:51.718" v="16" actId="313"/>
      <pc:docMkLst>
        <pc:docMk/>
      </pc:docMkLst>
      <pc:sldChg chg="addSp delSp mod">
        <pc:chgData name="Luiza Dworok" userId="b15b3006b8fe05db" providerId="LiveId" clId="{98D6B376-7DD2-45E8-9716-53C61A78C024}" dt="2020-12-18T07:52:57.396" v="1" actId="478"/>
        <pc:sldMkLst>
          <pc:docMk/>
          <pc:sldMk cId="0" sldId="256"/>
        </pc:sldMkLst>
        <pc:grpChg chg="add del">
          <ac:chgData name="Luiza Dworok" userId="b15b3006b8fe05db" providerId="LiveId" clId="{98D6B376-7DD2-45E8-9716-53C61A78C024}" dt="2020-12-18T07:52:57.396" v="1" actId="478"/>
          <ac:grpSpMkLst>
            <pc:docMk/>
            <pc:sldMk cId="0" sldId="256"/>
            <ac:grpSpMk id="38" creationId="{00000000-0000-0000-0000-000000000000}"/>
          </ac:grpSpMkLst>
        </pc:grpChg>
      </pc:sldChg>
      <pc:sldChg chg="modSp mod">
        <pc:chgData name="Luiza Dworok" userId="b15b3006b8fe05db" providerId="LiveId" clId="{98D6B376-7DD2-45E8-9716-53C61A78C024}" dt="2020-12-18T07:53:35.180" v="4" actId="5793"/>
        <pc:sldMkLst>
          <pc:docMk/>
          <pc:sldMk cId="0" sldId="258"/>
        </pc:sldMkLst>
        <pc:spChg chg="mod">
          <ac:chgData name="Luiza Dworok" userId="b15b3006b8fe05db" providerId="LiveId" clId="{98D6B376-7DD2-45E8-9716-53C61A78C024}" dt="2020-12-18T07:53:35.180" v="4" actId="5793"/>
          <ac:spMkLst>
            <pc:docMk/>
            <pc:sldMk cId="0" sldId="258"/>
            <ac:spMk id="4" creationId="{00000000-0000-0000-0000-000000000000}"/>
          </ac:spMkLst>
        </pc:spChg>
      </pc:sldChg>
      <pc:sldChg chg="modSp mod">
        <pc:chgData name="Luiza Dworok" userId="b15b3006b8fe05db" providerId="LiveId" clId="{98D6B376-7DD2-45E8-9716-53C61A78C024}" dt="2020-12-18T07:53:47.727" v="5" actId="20577"/>
        <pc:sldMkLst>
          <pc:docMk/>
          <pc:sldMk cId="0" sldId="259"/>
        </pc:sldMkLst>
        <pc:spChg chg="mod">
          <ac:chgData name="Luiza Dworok" userId="b15b3006b8fe05db" providerId="LiveId" clId="{98D6B376-7DD2-45E8-9716-53C61A78C024}" dt="2020-12-18T07:53:47.727" v="5" actId="20577"/>
          <ac:spMkLst>
            <pc:docMk/>
            <pc:sldMk cId="0" sldId="259"/>
            <ac:spMk id="4" creationId="{00000000-0000-0000-0000-000000000000}"/>
          </ac:spMkLst>
        </pc:spChg>
      </pc:sldChg>
      <pc:sldChg chg="modSp mod">
        <pc:chgData name="Luiza Dworok" userId="b15b3006b8fe05db" providerId="LiveId" clId="{98D6B376-7DD2-45E8-9716-53C61A78C024}" dt="2020-12-18T07:54:16.734" v="7" actId="20577"/>
        <pc:sldMkLst>
          <pc:docMk/>
          <pc:sldMk cId="0" sldId="260"/>
        </pc:sldMkLst>
        <pc:spChg chg="mod">
          <ac:chgData name="Luiza Dworok" userId="b15b3006b8fe05db" providerId="LiveId" clId="{98D6B376-7DD2-45E8-9716-53C61A78C024}" dt="2020-12-18T07:54:16.734" v="7" actId="20577"/>
          <ac:spMkLst>
            <pc:docMk/>
            <pc:sldMk cId="0" sldId="260"/>
            <ac:spMk id="4" creationId="{00000000-0000-0000-0000-000000000000}"/>
          </ac:spMkLst>
        </pc:spChg>
      </pc:sldChg>
      <pc:sldChg chg="modSp mod">
        <pc:chgData name="Luiza Dworok" userId="b15b3006b8fe05db" providerId="LiveId" clId="{98D6B376-7DD2-45E8-9716-53C61A78C024}" dt="2020-12-18T07:54:23.835" v="8" actId="5793"/>
        <pc:sldMkLst>
          <pc:docMk/>
          <pc:sldMk cId="0" sldId="261"/>
        </pc:sldMkLst>
        <pc:spChg chg="mod">
          <ac:chgData name="Luiza Dworok" userId="b15b3006b8fe05db" providerId="LiveId" clId="{98D6B376-7DD2-45E8-9716-53C61A78C024}" dt="2020-12-18T07:54:23.835" v="8" actId="5793"/>
          <ac:spMkLst>
            <pc:docMk/>
            <pc:sldMk cId="0" sldId="261"/>
            <ac:spMk id="4" creationId="{00000000-0000-0000-0000-000000000000}"/>
          </ac:spMkLst>
        </pc:spChg>
      </pc:sldChg>
      <pc:sldChg chg="modSp mod">
        <pc:chgData name="Luiza Dworok" userId="b15b3006b8fe05db" providerId="LiveId" clId="{98D6B376-7DD2-45E8-9716-53C61A78C024}" dt="2020-12-18T07:54:51.718" v="16" actId="313"/>
        <pc:sldMkLst>
          <pc:docMk/>
          <pc:sldMk cId="0" sldId="262"/>
        </pc:sldMkLst>
        <pc:spChg chg="mod">
          <ac:chgData name="Luiza Dworok" userId="b15b3006b8fe05db" providerId="LiveId" clId="{98D6B376-7DD2-45E8-9716-53C61A78C024}" dt="2020-12-18T07:54:51.718" v="16" actId="313"/>
          <ac:spMkLst>
            <pc:docMk/>
            <pc:sldMk cId="0" sldId="262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t>12/18/2020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12/18/2020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12/18/2020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12/18/2020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t>12/18/2020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/>
          <p:cNvGrpSpPr>
            <a:grpSpLocks noGrp="1" noUngrp="1" noRot="1" noChangeAspect="1" noMove="1" noResize="1"/>
          </p:cNvGrpSpPr>
          <p:nvPr/>
        </p:nvGrpSpPr>
        <p:grpSpPr>
          <a:xfrm>
            <a:off x="0" y="0"/>
            <a:ext cx="12229962" cy="6856214"/>
            <a:chOff x="-15736" y="0"/>
            <a:chExt cx="12229962" cy="6856214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40" name="Rectangle 39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081623" y="1041401"/>
            <a:ext cx="6528018" cy="2345264"/>
          </a:xfrm>
        </p:spPr>
        <p:txBody>
          <a:bodyPr>
            <a:normAutofit/>
          </a:bodyPr>
          <a:lstStyle/>
          <a:p>
            <a:r>
              <a:rPr lang="pl-PL"/>
              <a:t>Zasady w trakcie pracy zdalnej.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81623" y="3657597"/>
            <a:ext cx="6528018" cy="2079174"/>
          </a:xfrm>
        </p:spPr>
        <p:txBody>
          <a:bodyPr>
            <a:normAutofit/>
          </a:bodyPr>
          <a:lstStyle/>
          <a:p>
            <a:endParaRPr lang="pl-PL" dirty="0"/>
          </a:p>
        </p:txBody>
      </p:sp>
      <p:pic>
        <p:nvPicPr>
          <p:cNvPr id="14" name="Picture 3"/>
          <p:cNvPicPr>
            <a:picLocks noChangeAspect="1"/>
          </p:cNvPicPr>
          <p:nvPr/>
        </p:nvPicPr>
        <p:blipFill rotWithShape="1">
          <a:blip r:embed="rId5"/>
          <a:srcRect l="14522" r="7069" b="4"/>
          <a:stretch>
            <a:fillRect/>
          </a:stretch>
        </p:blipFill>
        <p:spPr>
          <a:xfrm>
            <a:off x="8078910" y="1041400"/>
            <a:ext cx="3059206" cy="2194560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  <p:cxnSp>
        <p:nvCxnSpPr>
          <p:cNvPr id="44" name="Straight Connector 43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1328112" y="3522131"/>
            <a:ext cx="60350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l="14470" r="7017" b="4"/>
          <a:stretch>
            <a:fillRect/>
          </a:stretch>
        </p:blipFill>
        <p:spPr>
          <a:xfrm>
            <a:off x="8068073" y="3625766"/>
            <a:ext cx="3063240" cy="2194560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31285" y="953063"/>
            <a:ext cx="11329358" cy="1524000"/>
          </a:xfrm>
        </p:spPr>
        <p:txBody>
          <a:bodyPr/>
          <a:lstStyle/>
          <a:p>
            <a:r>
              <a:rPr lang="pl-PL" dirty="0"/>
              <a:t>Co robić a czego nie robić podczas e-lekcji?</a:t>
            </a:r>
          </a:p>
        </p:txBody>
      </p:sp>
      <p:pic>
        <p:nvPicPr>
          <p:cNvPr id="4" name="Obraz 4" descr="Obraz zawierający wewnątrz, osoba, komputer, computer&#10;&#10;Opis wygenerowany automatycznie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4831" y="2476856"/>
            <a:ext cx="6372225" cy="3623275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/>
          <p:cNvGrpSpPr>
            <a:grpSpLocks noGrp="1" noUngrp="1" noRot="1" noChangeAspect="1" noMove="1" noResize="1"/>
          </p:cNvGrpSpPr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8" name="Rectangle 11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9" name="Picture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5" name="Straight Connector 15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29140" y="972766"/>
            <a:ext cx="2835464" cy="12548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>
                <a:solidFill>
                  <a:srgbClr val="262626"/>
                </a:solidFill>
              </a:rPr>
              <a:t>1. Kamera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929141" y="2430471"/>
            <a:ext cx="2835464" cy="3552039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US" sz="2400" b="1" dirty="0">
                <a:solidFill>
                  <a:srgbClr val="262626"/>
                </a:solidFill>
              </a:rPr>
              <a:t>Kamera </a:t>
            </a:r>
            <a:r>
              <a:rPr lang="en-US" sz="2400" b="1" dirty="0" err="1">
                <a:solidFill>
                  <a:srgbClr val="262626"/>
                </a:solidFill>
              </a:rPr>
              <a:t>nie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powinna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być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wyłączona</a:t>
            </a:r>
            <a:r>
              <a:rPr lang="pl-PL" sz="2400" b="1" dirty="0">
                <a:solidFill>
                  <a:srgbClr val="262626"/>
                </a:solidFill>
              </a:rPr>
              <a:t>,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chyba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że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uczestnicy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spotkania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umówili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się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inaczej</a:t>
            </a:r>
            <a:r>
              <a:rPr lang="en-US" sz="2400" b="1" dirty="0">
                <a:solidFill>
                  <a:srgbClr val="262626"/>
                </a:solidFill>
              </a:rPr>
              <a:t>.</a:t>
            </a:r>
          </a:p>
          <a:p>
            <a:pPr indent="-228600" algn="l">
              <a:buFont typeface="Arial" panose="020B0604020202020204"/>
              <a:buChar char="•"/>
            </a:pPr>
            <a:endParaRPr lang="en-US" sz="1800" dirty="0">
              <a:solidFill>
                <a:srgbClr val="262626"/>
              </a:solidFill>
            </a:endParaRPr>
          </a:p>
        </p:txBody>
      </p:sp>
      <p:sp useBgFill="1">
        <p:nvSpPr>
          <p:cNvPr id="24" name="Rectangle 2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5" descr="Obraz zawierający sprzęt elektroniczny, computer, wewnątrz, komputer&#10;&#10;Opis wygenerowany automatycznie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435910" y="1523247"/>
            <a:ext cx="6098041" cy="37604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9"/>
          <p:cNvGrpSpPr>
            <a:grpSpLocks noGrp="1" noUngrp="1" noRot="1" noChangeAspect="1" noMove="1" noResize="1"/>
          </p:cNvGrpSpPr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7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9" name="Rectangle 11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1" name="Picture 1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3" name="Picture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25" name="Straight Connector 15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1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29005" y="972820"/>
            <a:ext cx="3089910" cy="12547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>
                <a:solidFill>
                  <a:srgbClr val="262626"/>
                </a:solidFill>
              </a:rPr>
              <a:t>2.Jedzenie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60730" y="2421890"/>
            <a:ext cx="3003550" cy="356108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2400" b="1" dirty="0" err="1">
                <a:solidFill>
                  <a:srgbClr val="262626"/>
                </a:solidFill>
              </a:rPr>
              <a:t>Niedopuszczalnym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zachowaniem</a:t>
            </a:r>
            <a:r>
              <a:rPr lang="en-US" sz="2400" b="1" dirty="0">
                <a:solidFill>
                  <a:srgbClr val="262626"/>
                </a:solidFill>
              </a:rPr>
              <a:t> jest </a:t>
            </a:r>
            <a:r>
              <a:rPr lang="en-US" sz="2400" b="1" dirty="0" err="1">
                <a:solidFill>
                  <a:srgbClr val="262626"/>
                </a:solidFill>
              </a:rPr>
              <a:t>jedzenie</a:t>
            </a:r>
            <a:r>
              <a:rPr lang="en-US" sz="2400" b="1" dirty="0">
                <a:solidFill>
                  <a:srgbClr val="262626"/>
                </a:solidFill>
              </a:rPr>
              <a:t>, </a:t>
            </a:r>
            <a:r>
              <a:rPr lang="en-US" sz="2400" b="1" dirty="0" err="1">
                <a:solidFill>
                  <a:srgbClr val="262626"/>
                </a:solidFill>
              </a:rPr>
              <a:t>picie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i</a:t>
            </a:r>
            <a:r>
              <a:rPr lang="en-US" sz="2400" b="1" dirty="0">
                <a:solidFill>
                  <a:srgbClr val="262626"/>
                </a:solidFill>
              </a:rPr>
              <a:t>  </a:t>
            </a:r>
            <a:r>
              <a:rPr lang="en-US" sz="2400" b="1" dirty="0" err="1">
                <a:solidFill>
                  <a:srgbClr val="262626"/>
                </a:solidFill>
              </a:rPr>
              <a:t>szykowanie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obiadu</a:t>
            </a:r>
            <a:r>
              <a:rPr lang="pl-PL" sz="2400" b="1" dirty="0">
                <a:solidFill>
                  <a:srgbClr val="262626"/>
                </a:solidFill>
              </a:rPr>
              <a:t>,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ponieważ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nie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możemy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się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skupić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na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lekcji</a:t>
            </a:r>
            <a:r>
              <a:rPr lang="en-US" sz="2400" b="1" dirty="0">
                <a:solidFill>
                  <a:srgbClr val="262626"/>
                </a:solidFill>
              </a:rPr>
              <a:t>.</a:t>
            </a:r>
            <a:endParaRPr lang="pl-PL" dirty="0"/>
          </a:p>
        </p:txBody>
      </p:sp>
      <p:sp useBgFill="1">
        <p:nvSpPr>
          <p:cNvPr id="24" name="Rectangle 2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5" descr="Obraz zawierający wewnątrz, stół, drewniane, żywność&#10;&#10;Opis wygenerowany automatycznie"/>
          <p:cNvPicPr>
            <a:picLocks noGrp="1" noChangeAspect="1"/>
          </p:cNvPicPr>
          <p:nvPr>
            <p:ph type="pic" idx="1"/>
          </p:nvPr>
        </p:nvPicPr>
        <p:blipFill rotWithShape="1">
          <a:blip r:embed="rId5"/>
          <a:srcRect l="12816" r="35127" b="-1"/>
          <a:stretch>
            <a:fillRect/>
          </a:stretch>
        </p:blipFill>
        <p:spPr>
          <a:xfrm>
            <a:off x="5899343" y="609602"/>
            <a:ext cx="5171175" cy="55877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30"/>
          <p:cNvGrpSpPr>
            <a:grpSpLocks noGrp="1" noUngrp="1" noRot="1" noChangeAspect="1" noMove="1" noResize="1"/>
          </p:cNvGrpSpPr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30" name="Rectangle 32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36" name="Picture 3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37" name="Straight Connector 36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29140" y="972766"/>
            <a:ext cx="2835464" cy="125486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000" b="1" dirty="0">
                <a:solidFill>
                  <a:srgbClr val="262626"/>
                </a:solidFill>
              </a:rPr>
              <a:t>3.Skup </a:t>
            </a:r>
            <a:r>
              <a:rPr lang="en-US" sz="4000" b="1" dirty="0" err="1">
                <a:solidFill>
                  <a:srgbClr val="262626"/>
                </a:solidFill>
              </a:rPr>
              <a:t>się</a:t>
            </a:r>
            <a:r>
              <a:rPr lang="en-US" sz="4000" b="1" dirty="0">
                <a:solidFill>
                  <a:srgbClr val="262626"/>
                </a:solidFill>
              </a:rPr>
              <a:t> </a:t>
            </a:r>
            <a:r>
              <a:rPr lang="en-US" sz="4000" b="1" dirty="0" err="1">
                <a:solidFill>
                  <a:srgbClr val="262626"/>
                </a:solidFill>
              </a:rPr>
              <a:t>na</a:t>
            </a:r>
            <a:r>
              <a:rPr lang="en-US" sz="4000" b="1" dirty="0">
                <a:solidFill>
                  <a:srgbClr val="262626"/>
                </a:solidFill>
              </a:rPr>
              <a:t> </a:t>
            </a:r>
            <a:r>
              <a:rPr lang="en-US" sz="4000" b="1" dirty="0" err="1">
                <a:solidFill>
                  <a:srgbClr val="262626"/>
                </a:solidFill>
              </a:rPr>
              <a:t>lekcji</a:t>
            </a:r>
            <a:r>
              <a:rPr lang="en-US" sz="4000" b="1" dirty="0">
                <a:solidFill>
                  <a:srgbClr val="262626"/>
                </a:solidFill>
              </a:rPr>
              <a:t>!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929005" y="2125345"/>
            <a:ext cx="2835275" cy="412305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US" sz="2400" b="1" dirty="0">
                <a:solidFill>
                  <a:srgbClr val="262626"/>
                </a:solidFill>
              </a:rPr>
              <a:t>W </a:t>
            </a:r>
            <a:r>
              <a:rPr lang="en-US" sz="2400" b="1" dirty="0" err="1">
                <a:solidFill>
                  <a:srgbClr val="262626"/>
                </a:solidFill>
              </a:rPr>
              <a:t>czasie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spotkania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nie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można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zajmować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się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niczym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innym</a:t>
            </a:r>
            <a:r>
              <a:rPr lang="pl-PL" sz="2400" b="1" dirty="0">
                <a:solidFill>
                  <a:srgbClr val="262626"/>
                </a:solidFill>
              </a:rPr>
              <a:t>,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szczególnie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oglądaniem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filmików</a:t>
            </a:r>
            <a:r>
              <a:rPr lang="en-US" sz="2400" b="1" dirty="0">
                <a:solidFill>
                  <a:srgbClr val="262626"/>
                </a:solidFill>
              </a:rPr>
              <a:t> w </a:t>
            </a:r>
            <a:r>
              <a:rPr lang="en-US" sz="2400" b="1" dirty="0" err="1">
                <a:solidFill>
                  <a:srgbClr val="262626"/>
                </a:solidFill>
              </a:rPr>
              <a:t>internecie</a:t>
            </a:r>
            <a:r>
              <a:rPr lang="en-US" sz="2400" b="1" dirty="0">
                <a:solidFill>
                  <a:srgbClr val="262626"/>
                </a:solidFill>
              </a:rPr>
              <a:t> </a:t>
            </a:r>
            <a:r>
              <a:rPr lang="en-US" sz="2400" b="1" dirty="0" err="1">
                <a:solidFill>
                  <a:srgbClr val="262626"/>
                </a:solidFill>
              </a:rPr>
              <a:t>czy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graniem</a:t>
            </a:r>
            <a:r>
              <a:rPr lang="en-US" sz="2400" b="1" dirty="0">
                <a:solidFill>
                  <a:srgbClr val="262626"/>
                </a:solidFill>
              </a:rPr>
              <a:t> w </a:t>
            </a:r>
            <a:r>
              <a:rPr lang="en-US" sz="2400" b="1" dirty="0" err="1">
                <a:solidFill>
                  <a:srgbClr val="262626"/>
                </a:solidFill>
              </a:rPr>
              <a:t>gry</a:t>
            </a:r>
            <a:r>
              <a:rPr lang="en-US" sz="2400" b="1" dirty="0">
                <a:solidFill>
                  <a:srgbClr val="262626"/>
                </a:solidFill>
              </a:rPr>
              <a:t> </a:t>
            </a:r>
            <a:r>
              <a:rPr lang="en-US" sz="2400" b="1" dirty="0" err="1">
                <a:solidFill>
                  <a:srgbClr val="262626"/>
                </a:solidFill>
              </a:rPr>
              <a:t>komputerowe</a:t>
            </a:r>
            <a:r>
              <a:rPr lang="en-US" sz="2400" b="1" dirty="0">
                <a:solidFill>
                  <a:srgbClr val="262626"/>
                </a:solidFill>
              </a:rPr>
              <a:t>.</a:t>
            </a:r>
          </a:p>
        </p:txBody>
      </p:sp>
      <p:sp useBgFill="1">
        <p:nvSpPr>
          <p:cNvPr id="45" name="Rectangle 4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braz 7" descr="Obraz zawierający pies, baseball, zabawka, siedzi&#10;&#10;Opis wygenerowany automatycznie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435910" y="1374492"/>
            <a:ext cx="6098041" cy="40579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>
            <a:grpSpLocks noGrp="1" noUngrp="1" noRot="1" noChangeAspect="1" noMove="1" noResize="1"/>
          </p:cNvGrpSpPr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6" name="Straight Connector 15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dirty="0"/>
              <a:t>5. </a:t>
            </a:r>
            <a:r>
              <a:rPr lang="en-US" sz="4800" b="1" dirty="0" err="1"/>
              <a:t>Spóźnienia</a:t>
            </a:r>
            <a:endParaRPr lang="en-US" sz="4800" b="1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34685" y="2499423"/>
            <a:ext cx="6256866" cy="331893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2400" b="1" dirty="0" err="1"/>
              <a:t>Spóźnienia</a:t>
            </a:r>
            <a:r>
              <a:rPr lang="en-US" sz="2400" b="1" dirty="0"/>
              <a:t> </a:t>
            </a:r>
            <a:r>
              <a:rPr lang="en-US" sz="2400" b="1" dirty="0" err="1"/>
              <a:t>są</a:t>
            </a:r>
            <a:r>
              <a:rPr lang="en-US" sz="2400" b="1" dirty="0"/>
              <a:t> </a:t>
            </a:r>
            <a:r>
              <a:rPr lang="en-US" sz="2400" b="1" dirty="0" err="1"/>
              <a:t>wykluczone</a:t>
            </a:r>
            <a:r>
              <a:rPr lang="en-US" sz="2400" b="1" dirty="0"/>
              <a:t>, </a:t>
            </a:r>
            <a:r>
              <a:rPr lang="en-US" sz="2400" b="1" dirty="0" err="1"/>
              <a:t>dokładnie</a:t>
            </a:r>
            <a:r>
              <a:rPr lang="en-US" sz="2400" b="1" dirty="0"/>
              <a:t> </a:t>
            </a:r>
            <a:r>
              <a:rPr lang="en-US" sz="2400" b="1" dirty="0" err="1"/>
              <a:t>tak</a:t>
            </a:r>
            <a:r>
              <a:rPr lang="en-US" sz="2400" b="1" dirty="0"/>
              <a:t> jak </a:t>
            </a:r>
            <a:r>
              <a:rPr lang="en-US" sz="2400" b="1" dirty="0" err="1"/>
              <a:t>podczas</a:t>
            </a:r>
            <a:r>
              <a:rPr lang="en-US" sz="2400" b="1" dirty="0"/>
              <a:t> </a:t>
            </a:r>
            <a:r>
              <a:rPr lang="en-US" sz="2400" b="1" dirty="0" err="1"/>
              <a:t>lekcji</a:t>
            </a:r>
            <a:r>
              <a:rPr lang="en-US" sz="2400" b="1" dirty="0"/>
              <a:t> </a:t>
            </a:r>
            <a:r>
              <a:rPr lang="en-US" sz="2400" b="1" dirty="0" err="1"/>
              <a:t>na</a:t>
            </a:r>
            <a:r>
              <a:rPr lang="en-US" sz="2400" b="1" dirty="0"/>
              <a:t> </a:t>
            </a:r>
            <a:r>
              <a:rPr lang="en-US" sz="2400" b="1" dirty="0" err="1"/>
              <a:t>żywo</a:t>
            </a:r>
            <a:r>
              <a:rPr lang="en-US" sz="2400" b="1" dirty="0"/>
              <a:t> w </a:t>
            </a:r>
            <a:r>
              <a:rPr lang="en-US" sz="2400" b="1" dirty="0" err="1"/>
              <a:t>szkole</a:t>
            </a:r>
            <a:r>
              <a:rPr lang="en-US" sz="2400" b="1" dirty="0"/>
              <a:t>. </a:t>
            </a:r>
            <a:r>
              <a:rPr lang="en-US" sz="2400" b="1" dirty="0" err="1"/>
              <a:t>Lepiej</a:t>
            </a:r>
            <a:r>
              <a:rPr lang="en-US" sz="2400" b="1" dirty="0"/>
              <a:t> </a:t>
            </a:r>
            <a:r>
              <a:rPr lang="en-US" sz="2400" b="1" dirty="0" err="1"/>
              <a:t>wstań</a:t>
            </a:r>
            <a:r>
              <a:rPr lang="en-US" sz="2400" b="1" dirty="0"/>
              <a:t> </a:t>
            </a:r>
            <a:r>
              <a:rPr lang="en-US" sz="2400" b="1" dirty="0" err="1"/>
              <a:t>szybciej</a:t>
            </a:r>
            <a:r>
              <a:rPr lang="en-US" sz="2400" b="1" dirty="0"/>
              <a:t> a </a:t>
            </a:r>
            <a:r>
              <a:rPr lang="en-US" sz="2400" b="1" dirty="0" err="1"/>
              <a:t>nie</a:t>
            </a:r>
            <a:r>
              <a:rPr lang="en-US" sz="2400" b="1" dirty="0"/>
              <a:t> </a:t>
            </a:r>
            <a:r>
              <a:rPr lang="en-US" sz="2400" b="1" dirty="0" err="1"/>
              <a:t>minutę</a:t>
            </a:r>
            <a:r>
              <a:rPr lang="en-US" sz="2400" b="1" dirty="0"/>
              <a:t> </a:t>
            </a:r>
            <a:r>
              <a:rPr lang="en-US" sz="2400" b="1" dirty="0" err="1"/>
              <a:t>przed</a:t>
            </a:r>
            <a:r>
              <a:rPr lang="en-US" sz="2400" b="1" dirty="0"/>
              <a:t> </a:t>
            </a:r>
            <a:r>
              <a:rPr lang="en-US" sz="2400" b="1" dirty="0" err="1"/>
              <a:t>lekcją</a:t>
            </a:r>
            <a:r>
              <a:rPr lang="en-US" sz="2400" b="1" dirty="0"/>
              <a:t>.</a:t>
            </a:r>
            <a:endParaRPr lang="en-US" sz="2400" dirty="0"/>
          </a:p>
        </p:txBody>
      </p:sp>
      <p:pic>
        <p:nvPicPr>
          <p:cNvPr id="5" name="Obraz 5" descr="Obraz zawierający pies, małe, leżące, mały&#10;&#10;Opis wygenerowany automatycznie"/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l="23826" r="26271" b="1"/>
          <a:stretch>
            <a:fillRect/>
          </a:stretch>
        </p:blipFill>
        <p:spPr>
          <a:xfrm>
            <a:off x="7179253" y="2701180"/>
            <a:ext cx="3616747" cy="2852640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>
            <a:grpSpLocks noGrp="1" noUngrp="1" noRot="1" noChangeAspect="1" noMove="1" noResize="1"/>
          </p:cNvGrpSpPr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26" name="Picture 2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37" name="Picture 3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34" name="Straight Connector 33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2775" y="1001395"/>
            <a:ext cx="3570605" cy="125476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000" b="1" dirty="0">
                <a:solidFill>
                  <a:srgbClr val="262626"/>
                </a:solidFill>
              </a:rPr>
              <a:t>6.Problemy </a:t>
            </a:r>
            <a:r>
              <a:rPr lang="en-US" sz="4000" b="1" dirty="0" err="1">
                <a:solidFill>
                  <a:srgbClr val="262626"/>
                </a:solidFill>
              </a:rPr>
              <a:t>techniczne</a:t>
            </a:r>
            <a:endParaRPr lang="en-US" sz="4000" b="1" dirty="0">
              <a:solidFill>
                <a:srgbClr val="262626"/>
              </a:solidFill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929141" y="2430471"/>
            <a:ext cx="2835464" cy="355203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2000" b="1" dirty="0" err="1">
                <a:solidFill>
                  <a:srgbClr val="262626"/>
                </a:solidFill>
              </a:rPr>
              <a:t>Gdy</a:t>
            </a:r>
            <a:r>
              <a:rPr lang="en-US" sz="2000" b="1" dirty="0">
                <a:solidFill>
                  <a:srgbClr val="262626"/>
                </a:solidFill>
              </a:rPr>
              <a:t> </a:t>
            </a:r>
            <a:r>
              <a:rPr lang="en-US" sz="2000" b="1" dirty="0" err="1">
                <a:solidFill>
                  <a:srgbClr val="262626"/>
                </a:solidFill>
              </a:rPr>
              <a:t>pojawi</a:t>
            </a:r>
            <a:r>
              <a:rPr lang="en-US" sz="2000" b="1" dirty="0">
                <a:solidFill>
                  <a:srgbClr val="262626"/>
                </a:solidFill>
              </a:rPr>
              <a:t> </a:t>
            </a:r>
            <a:r>
              <a:rPr lang="en-US" sz="2000" b="1" dirty="0" err="1">
                <a:solidFill>
                  <a:srgbClr val="262626"/>
                </a:solidFill>
              </a:rPr>
              <a:t>się</a:t>
            </a:r>
            <a:r>
              <a:rPr lang="en-US" sz="2000" b="1" dirty="0">
                <a:solidFill>
                  <a:srgbClr val="262626"/>
                </a:solidFill>
              </a:rPr>
              <a:t> problem </a:t>
            </a:r>
            <a:r>
              <a:rPr lang="en-US" sz="2000" b="1" dirty="0" err="1">
                <a:solidFill>
                  <a:srgbClr val="262626"/>
                </a:solidFill>
              </a:rPr>
              <a:t>techniczny</a:t>
            </a:r>
            <a:r>
              <a:rPr lang="pl-PL" sz="2000" b="1" dirty="0">
                <a:solidFill>
                  <a:srgbClr val="262626"/>
                </a:solidFill>
              </a:rPr>
              <a:t>,</a:t>
            </a:r>
            <a:r>
              <a:rPr lang="en-US" sz="2000" b="1" dirty="0">
                <a:solidFill>
                  <a:srgbClr val="262626"/>
                </a:solidFill>
              </a:rPr>
              <a:t> </a:t>
            </a:r>
            <a:r>
              <a:rPr lang="en-US" sz="2000" b="1" dirty="0" err="1">
                <a:solidFill>
                  <a:srgbClr val="262626"/>
                </a:solidFill>
              </a:rPr>
              <a:t>ważne</a:t>
            </a:r>
            <a:r>
              <a:rPr lang="en-US" sz="2000" b="1" dirty="0">
                <a:solidFill>
                  <a:srgbClr val="262626"/>
                </a:solidFill>
              </a:rPr>
              <a:t> jest </a:t>
            </a:r>
            <a:r>
              <a:rPr lang="en-US" sz="2000" b="1" dirty="0" err="1">
                <a:solidFill>
                  <a:srgbClr val="262626"/>
                </a:solidFill>
              </a:rPr>
              <a:t>powiadomienie</a:t>
            </a:r>
            <a:r>
              <a:rPr lang="en-US" sz="2000" b="1" dirty="0">
                <a:solidFill>
                  <a:srgbClr val="262626"/>
                </a:solidFill>
              </a:rPr>
              <a:t> </a:t>
            </a:r>
            <a:r>
              <a:rPr lang="en-US" sz="2000" b="1" dirty="0" err="1">
                <a:solidFill>
                  <a:srgbClr val="262626"/>
                </a:solidFill>
              </a:rPr>
              <a:t>nauczyciela</a:t>
            </a:r>
            <a:r>
              <a:rPr lang="pl-PL" sz="2000" b="1" dirty="0">
                <a:solidFill>
                  <a:srgbClr val="262626"/>
                </a:solidFill>
              </a:rPr>
              <a:t>:</a:t>
            </a:r>
            <a:r>
              <a:rPr lang="en-US" sz="2000" b="1" dirty="0">
                <a:solidFill>
                  <a:srgbClr val="262626"/>
                </a:solidFill>
              </a:rPr>
              <a:t> "</a:t>
            </a:r>
            <a:r>
              <a:rPr lang="en-US" sz="2000" b="1" dirty="0" err="1">
                <a:solidFill>
                  <a:srgbClr val="262626"/>
                </a:solidFill>
              </a:rPr>
              <a:t>Przepraszam</a:t>
            </a:r>
            <a:r>
              <a:rPr lang="en-US" sz="2000" b="1" dirty="0">
                <a:solidFill>
                  <a:srgbClr val="262626"/>
                </a:solidFill>
              </a:rPr>
              <a:t>, mam </a:t>
            </a:r>
            <a:r>
              <a:rPr lang="en-US" sz="2000" b="1" dirty="0" err="1">
                <a:solidFill>
                  <a:srgbClr val="262626"/>
                </a:solidFill>
              </a:rPr>
              <a:t>kłopot</a:t>
            </a:r>
            <a:r>
              <a:rPr lang="en-US" sz="2000" b="1" dirty="0">
                <a:solidFill>
                  <a:srgbClr val="262626"/>
                </a:solidFill>
              </a:rPr>
              <a:t> </a:t>
            </a:r>
            <a:r>
              <a:rPr lang="en-US" sz="2000" b="1" dirty="0" err="1">
                <a:solidFill>
                  <a:srgbClr val="262626"/>
                </a:solidFill>
              </a:rPr>
              <a:t>techniczny</a:t>
            </a:r>
            <a:r>
              <a:rPr lang="pl-PL" sz="2000" b="1" dirty="0">
                <a:solidFill>
                  <a:srgbClr val="262626"/>
                </a:solidFill>
              </a:rPr>
              <a:t>”.</a:t>
            </a:r>
            <a:endParaRPr lang="en-US" sz="2000" b="1" dirty="0">
              <a:solidFill>
                <a:srgbClr val="262626"/>
              </a:solidFill>
            </a:endParaRPr>
          </a:p>
        </p:txBody>
      </p:sp>
      <p:sp useBgFill="1">
        <p:nvSpPr>
          <p:cNvPr id="41" name="Rectangle 4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raz 5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435910" y="1374492"/>
            <a:ext cx="6098041" cy="40579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/>
              <a:t>KONIEC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pl-PL" sz="2400" b="1" dirty="0"/>
              <a:t>Dziękuję za uwagę </a:t>
            </a:r>
          </a:p>
          <a:p>
            <a:r>
              <a:rPr lang="pl-PL" sz="2400" b="1" dirty="0"/>
              <a:t>Prezentację wykonał Bartosz K.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dissolve/>
      </p:transition>
    </mc:Choice>
    <mc:Fallback xmlns="">
      <p:transition spd="slow">
        <p:dissolv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138</Words>
  <Application>Microsoft Office PowerPoint</Application>
  <PresentationFormat>Panoramiczny</PresentationFormat>
  <Paragraphs>15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1" baseType="lpstr">
      <vt:lpstr>Arial</vt:lpstr>
      <vt:lpstr>Garamond</vt:lpstr>
      <vt:lpstr>Organic</vt:lpstr>
      <vt:lpstr>Zasady w trakcie pracy zdalnej.</vt:lpstr>
      <vt:lpstr>Co robić a czego nie robić podczas e-lekcji?</vt:lpstr>
      <vt:lpstr>1. Kamera</vt:lpstr>
      <vt:lpstr>2.Jedzenie</vt:lpstr>
      <vt:lpstr>3.Skup się na lekcji!</vt:lpstr>
      <vt:lpstr>5. Spóźnienia</vt:lpstr>
      <vt:lpstr>6.Problemy techniczne</vt:lpstr>
      <vt:lpstr>KONIEC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/>
  <cp:lastModifiedBy>Luiza Dworok</cp:lastModifiedBy>
  <cp:revision>226</cp:revision>
  <dcterms:created xsi:type="dcterms:W3CDTF">2020-12-08T14:40:00Z</dcterms:created>
  <dcterms:modified xsi:type="dcterms:W3CDTF">2020-12-18T07:54:58Z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1033-11.2.0.8342</vt:lpwstr>
  </property>
</Properties>
</file>