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acifico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font" Target="fonts/Pacific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29486481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29486481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29486481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29486481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29486481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d29486481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29486481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d29486481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29486481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29486481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29486481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29486481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d294864812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d29486481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294864812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29486481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d294864812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d29486481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96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59433" y="-8266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6000">
                <a:latin typeface="Pacifico"/>
                <a:ea typeface="Pacifico"/>
                <a:cs typeface="Pacifico"/>
                <a:sym typeface="Pacifico"/>
              </a:rPr>
              <a:t>Pomogę środowisku!</a:t>
            </a:r>
            <a:endParaRPr sz="60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2185" y="1604825"/>
            <a:ext cx="2866515" cy="285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120175"/>
            <a:ext cx="8520600" cy="10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000"/>
              <a:t>Formy pomocy środowisku, które z łatwością wykonamy sami:</a:t>
            </a:r>
            <a:endParaRPr b="1" sz="3000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20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1.Używajmy dwóch stron kartki papieru do pisania lub rysowania. W ten sposób chronimy drzewa i wytwarzamy mniej śmieci.</a:t>
            </a:r>
            <a:endParaRPr sz="20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700" y="2241675"/>
            <a:ext cx="3526450" cy="205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6075" y="2323300"/>
            <a:ext cx="3182775" cy="197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65425" y="230150"/>
            <a:ext cx="8520600" cy="45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2. Zakręcajmy wodę w kranie kiedy myjemy zęby. Wybierajmy krótki prysznic zamiast kąpieli. Dokręcajmy krany. W ten sposób oszczędzamy wodę.</a:t>
            </a:r>
            <a:endParaRPr sz="28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                    </a:t>
            </a:r>
            <a:r>
              <a:rPr b="1" lang="pl" sz="2000">
                <a:solidFill>
                  <a:srgbClr val="000000"/>
                </a:solidFill>
              </a:rPr>
              <a:t>TAK   </a:t>
            </a:r>
            <a:r>
              <a:rPr lang="pl">
                <a:solidFill>
                  <a:srgbClr val="000000"/>
                </a:solidFill>
              </a:rPr>
              <a:t>                                                                                     </a:t>
            </a:r>
            <a:r>
              <a:rPr b="1" lang="pl">
                <a:solidFill>
                  <a:srgbClr val="000000"/>
                </a:solidFill>
              </a:rPr>
              <a:t> </a:t>
            </a:r>
            <a:r>
              <a:rPr b="1" lang="pl" sz="2000">
                <a:solidFill>
                  <a:srgbClr val="000000"/>
                </a:solidFill>
              </a:rPr>
              <a:t> NIE</a:t>
            </a:r>
            <a:endParaRPr b="1"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600" y="1893550"/>
            <a:ext cx="2202425" cy="259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3775" y="1893550"/>
            <a:ext cx="2862150" cy="252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445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3. Gdy wychodzimy z pomieszczeń gaśmy światło. Wyłączajmy telewizor, komputer, radio gdy już z nich nie korzystamy. W ten sposób oszczędzamy energię.</a:t>
            </a: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725" y="2215875"/>
            <a:ext cx="2888400" cy="210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6325" y="2215875"/>
            <a:ext cx="2609437" cy="210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78825" y="688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4. Starajmy się korzystać z ekologicznych środków transportu. W przypadku krótkiego dystansu do pokonania możemy iść pieszo lub skorzystać z roweru. W ten sposób przyczyniamy się do mniejszego zatrucia powietrza.</a:t>
            </a: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2000" y="2403900"/>
            <a:ext cx="3719975" cy="25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432575" y="445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5. Sprzątajmy po swoim psie gdy wychodzimy z nim na spacer. Śmieci zawsze wyrzucajmy do kosza. W ten sposób dbamy o czystość swojego otoczenia.</a:t>
            </a: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9025" y="1853275"/>
            <a:ext cx="3625975" cy="260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445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6. Starajmy się segregować odpady w domu. W ten sposób możemy ograniczyć ich ilość. Posegregowane odpady to cenne surowce wtórne, które można ponownie wykorzystać.</a:t>
            </a: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7250" y="1832906"/>
            <a:ext cx="5049475" cy="3216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86275" y="445025"/>
            <a:ext cx="8520600" cy="42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7. Jeśli idziemy na zakupy zabierajmy  ze sobą własną torbę, najlepiej z materiału, zamiast przynosić ze sklepu torby plastikowe. W ten sposób wytwarzamy mniej śmieci.</a:t>
            </a: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l">
                <a:solidFill>
                  <a:srgbClr val="000000"/>
                </a:solidFill>
              </a:rPr>
              <a:t>                TAK                                                               NIE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000" y="2763351"/>
            <a:ext cx="2312008" cy="224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6163" y="295992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311700" y="669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22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Jeżeli będziemy pamiętać o stosowaniu powyżej wymienionych zasad, będzie się nam piękniej i lepiej żyło.Chciejmy mieszkać na czystej planecie! Dbajmy o nią!</a:t>
            </a:r>
            <a:endParaRPr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6988" y="2075425"/>
            <a:ext cx="4190025" cy="274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966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110275" y="1474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                </a:t>
            </a:r>
            <a:r>
              <a:rPr lang="pl" sz="36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Prezentację przygotowała Julia H.</a:t>
            </a:r>
            <a:endParaRPr sz="36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l" sz="36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                        uczennica klasy 7B</a:t>
            </a:r>
            <a:endParaRPr sz="36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