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sldIdLst>
    <p:sldId id="256" r:id="rId2"/>
    <p:sldId id="269" r:id="rId3"/>
    <p:sldId id="258" r:id="rId4"/>
    <p:sldId id="270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F2A738-F714-4C7D-A832-99DDDB21C61E}" v="117" dt="2021-04-17T14:47:33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249" autoAdjust="0"/>
  </p:normalViewPr>
  <p:slideViewPr>
    <p:cSldViewPr snapToGrid="0">
      <p:cViewPr varScale="1">
        <p:scale>
          <a:sx n="102" d="100"/>
          <a:sy n="102" d="100"/>
        </p:scale>
        <p:origin x="138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ławomir Marek" userId="e5cae273fe3257a3" providerId="LiveId" clId="{80F2A738-F714-4C7D-A832-99DDDB21C61E}"/>
    <pc:docChg chg="undo custSel addSld delSld modSld sldOrd">
      <pc:chgData name="Sławomir Marek" userId="e5cae273fe3257a3" providerId="LiveId" clId="{80F2A738-F714-4C7D-A832-99DDDB21C61E}" dt="2021-04-17T14:48:54.229" v="347" actId="27636"/>
      <pc:docMkLst>
        <pc:docMk/>
      </pc:docMkLst>
      <pc:sldChg chg="addSp delSp modSp mod addAnim delAnim delDesignElem">
        <pc:chgData name="Sławomir Marek" userId="e5cae273fe3257a3" providerId="LiveId" clId="{80F2A738-F714-4C7D-A832-99DDDB21C61E}" dt="2021-04-13T16:41:36.075" v="135" actId="26606"/>
        <pc:sldMkLst>
          <pc:docMk/>
          <pc:sldMk cId="4243003678" sldId="256"/>
        </pc:sldMkLst>
        <pc:spChg chg="mod">
          <ac:chgData name="Sławomir Marek" userId="e5cae273fe3257a3" providerId="LiveId" clId="{80F2A738-F714-4C7D-A832-99DDDB21C61E}" dt="2021-04-13T16:41:36.075" v="135" actId="26606"/>
          <ac:spMkLst>
            <pc:docMk/>
            <pc:sldMk cId="4243003678" sldId="256"/>
            <ac:spMk id="2" creationId="{2F280B7D-87CD-4B81-9107-7784BC84BCF5}"/>
          </ac:spMkLst>
        </pc:spChg>
        <pc:spChg chg="mod">
          <ac:chgData name="Sławomir Marek" userId="e5cae273fe3257a3" providerId="LiveId" clId="{80F2A738-F714-4C7D-A832-99DDDB21C61E}" dt="2021-04-13T16:41:36.075" v="135" actId="26606"/>
          <ac:spMkLst>
            <pc:docMk/>
            <pc:sldMk cId="4243003678" sldId="256"/>
            <ac:spMk id="3" creationId="{DA2946D2-992B-4EAD-AFF3-5E91756D967E}"/>
          </ac:spMkLst>
        </pc:spChg>
        <pc:spChg chg="add del">
          <ac:chgData name="Sławomir Marek" userId="e5cae273fe3257a3" providerId="LiveId" clId="{80F2A738-F714-4C7D-A832-99DDDB21C61E}" dt="2021-04-13T16:41:33.956" v="132" actId="26606"/>
          <ac:spMkLst>
            <pc:docMk/>
            <pc:sldMk cId="4243003678" sldId="256"/>
            <ac:spMk id="8" creationId="{1C4DC544-6AEA-484E-A978-32384E2F9BD9}"/>
          </ac:spMkLst>
        </pc:spChg>
        <pc:spChg chg="add del">
          <ac:chgData name="Sławomir Marek" userId="e5cae273fe3257a3" providerId="LiveId" clId="{80F2A738-F714-4C7D-A832-99DDDB21C61E}" dt="2021-04-13T16:28:40.749" v="69" actId="26606"/>
          <ac:spMkLst>
            <pc:docMk/>
            <pc:sldMk cId="4243003678" sldId="256"/>
            <ac:spMk id="9" creationId="{C1DD1A8A-57D5-4A81-AD04-532B043C5611}"/>
          </ac:spMkLst>
        </pc:spChg>
        <pc:spChg chg="add del">
          <ac:chgData name="Sławomir Marek" userId="e5cae273fe3257a3" providerId="LiveId" clId="{80F2A738-F714-4C7D-A832-99DDDB21C61E}" dt="2021-04-13T16:41:33.956" v="132" actId="26606"/>
          <ac:spMkLst>
            <pc:docMk/>
            <pc:sldMk cId="4243003678" sldId="256"/>
            <ac:spMk id="10" creationId="{3167F201-EA3A-41F3-8305-5985A44A95A1}"/>
          </ac:spMkLst>
        </pc:spChg>
        <pc:spChg chg="add del">
          <ac:chgData name="Sławomir Marek" userId="e5cae273fe3257a3" providerId="LiveId" clId="{80F2A738-F714-4C7D-A832-99DDDB21C61E}" dt="2021-04-13T16:28:40.749" v="69" actId="26606"/>
          <ac:spMkLst>
            <pc:docMk/>
            <pc:sldMk cId="4243003678" sldId="256"/>
            <ac:spMk id="11" creationId="{007891EC-4501-44ED-A8C8-B11B6DB767AB}"/>
          </ac:spMkLst>
        </pc:spChg>
        <pc:spChg chg="add del">
          <ac:chgData name="Sławomir Marek" userId="e5cae273fe3257a3" providerId="LiveId" clId="{80F2A738-F714-4C7D-A832-99DDDB21C61E}" dt="2021-04-13T16:41:33.956" v="132" actId="26606"/>
          <ac:spMkLst>
            <pc:docMk/>
            <pc:sldMk cId="4243003678" sldId="256"/>
            <ac:spMk id="12" creationId="{FFD44D11-B1C5-420A-9591-370DC8BAA10E}"/>
          </ac:spMkLst>
        </pc:spChg>
        <pc:spChg chg="add del">
          <ac:chgData name="Sławomir Marek" userId="e5cae273fe3257a3" providerId="LiveId" clId="{80F2A738-F714-4C7D-A832-99DDDB21C61E}" dt="2021-04-13T16:41:33.956" v="132" actId="26606"/>
          <ac:spMkLst>
            <pc:docMk/>
            <pc:sldMk cId="4243003678" sldId="256"/>
            <ac:spMk id="13" creationId="{A1F1470C-B594-449D-A8CD-EB7BC156F7BD}"/>
          </ac:spMkLst>
        </pc:spChg>
        <pc:spChg chg="add del">
          <ac:chgData name="Sławomir Marek" userId="e5cae273fe3257a3" providerId="LiveId" clId="{80F2A738-F714-4C7D-A832-99DDDB21C61E}" dt="2021-04-13T16:41:33.956" v="132" actId="26606"/>
          <ac:spMkLst>
            <pc:docMk/>
            <pc:sldMk cId="4243003678" sldId="256"/>
            <ac:spMk id="15" creationId="{B809F8B1-FE88-427F-98C6-1B8CFED80282}"/>
          </ac:spMkLst>
        </pc:spChg>
        <pc:spChg chg="add del">
          <ac:chgData name="Sławomir Marek" userId="e5cae273fe3257a3" providerId="LiveId" clId="{80F2A738-F714-4C7D-A832-99DDDB21C61E}" dt="2021-04-13T16:28:40.746" v="68" actId="26606"/>
          <ac:spMkLst>
            <pc:docMk/>
            <pc:sldMk cId="4243003678" sldId="256"/>
            <ac:spMk id="16" creationId="{D4906370-1564-49FA-A802-58546B3922DC}"/>
          </ac:spMkLst>
        </pc:spChg>
        <pc:spChg chg="add del">
          <ac:chgData name="Sławomir Marek" userId="e5cae273fe3257a3" providerId="LiveId" clId="{80F2A738-F714-4C7D-A832-99DDDB21C61E}" dt="2021-04-13T16:41:33.956" v="132" actId="26606"/>
          <ac:spMkLst>
            <pc:docMk/>
            <pc:sldMk cId="4243003678" sldId="256"/>
            <ac:spMk id="17" creationId="{2050D290-680D-48D7-9488-498F59E54FFC}"/>
          </ac:spMkLst>
        </pc:spChg>
        <pc:spChg chg="add del">
          <ac:chgData name="Sławomir Marek" userId="e5cae273fe3257a3" providerId="LiveId" clId="{80F2A738-F714-4C7D-A832-99DDDB21C61E}" dt="2021-04-13T16:28:40.746" v="68" actId="26606"/>
          <ac:spMkLst>
            <pc:docMk/>
            <pc:sldMk cId="4243003678" sldId="256"/>
            <ac:spMk id="18" creationId="{EF640709-BDFD-453B-B75D-6212E7A870BA}"/>
          </ac:spMkLst>
        </pc:spChg>
        <pc:spChg chg="add del">
          <ac:chgData name="Sławomir Marek" userId="e5cae273fe3257a3" providerId="LiveId" clId="{80F2A738-F714-4C7D-A832-99DDDB21C61E}" dt="2021-04-13T16:28:40.746" v="68" actId="26606"/>
          <ac:spMkLst>
            <pc:docMk/>
            <pc:sldMk cId="4243003678" sldId="256"/>
            <ac:spMk id="20" creationId="{B4019478-3FDC-438C-8848-1D7DA864AFC4}"/>
          </ac:spMkLst>
        </pc:spChg>
        <pc:spChg chg="add del">
          <ac:chgData name="Sławomir Marek" userId="e5cae273fe3257a3" providerId="LiveId" clId="{80F2A738-F714-4C7D-A832-99DDDB21C61E}" dt="2021-04-13T16:28:40.746" v="68" actId="26606"/>
          <ac:spMkLst>
            <pc:docMk/>
            <pc:sldMk cId="4243003678" sldId="256"/>
            <ac:spMk id="22" creationId="{FE406479-1D57-4209-B128-3C81746247C6}"/>
          </ac:spMkLst>
        </pc:spChg>
        <pc:spChg chg="add del">
          <ac:chgData name="Sławomir Marek" userId="e5cae273fe3257a3" providerId="LiveId" clId="{80F2A738-F714-4C7D-A832-99DDDB21C61E}" dt="2021-04-13T16:36:52.762" v="87"/>
          <ac:spMkLst>
            <pc:docMk/>
            <pc:sldMk cId="4243003678" sldId="256"/>
            <ac:spMk id="24" creationId="{C1DD1A8A-57D5-4A81-AD04-532B043C5611}"/>
          </ac:spMkLst>
        </pc:spChg>
        <pc:spChg chg="add del">
          <ac:chgData name="Sławomir Marek" userId="e5cae273fe3257a3" providerId="LiveId" clId="{80F2A738-F714-4C7D-A832-99DDDB21C61E}" dt="2021-04-13T16:36:52.762" v="87"/>
          <ac:spMkLst>
            <pc:docMk/>
            <pc:sldMk cId="4243003678" sldId="256"/>
            <ac:spMk id="25" creationId="{007891EC-4501-44ED-A8C8-B11B6DB767AB}"/>
          </ac:spMkLst>
        </pc:spChg>
        <pc:spChg chg="add del">
          <ac:chgData name="Sławomir Marek" userId="e5cae273fe3257a3" providerId="LiveId" clId="{80F2A738-F714-4C7D-A832-99DDDB21C61E}" dt="2021-04-13T16:41:33.956" v="132" actId="26606"/>
          <ac:spMkLst>
            <pc:docMk/>
            <pc:sldMk cId="4243003678" sldId="256"/>
            <ac:spMk id="26" creationId="{E8C81616-E276-41D8-92C5-1C891FE995BE}"/>
          </ac:spMkLst>
        </pc:spChg>
        <pc:spChg chg="add del">
          <ac:chgData name="Sławomir Marek" userId="e5cae273fe3257a3" providerId="LiveId" clId="{80F2A738-F714-4C7D-A832-99DDDB21C61E}" dt="2021-04-13T16:41:33.956" v="132" actId="26606"/>
          <ac:spMkLst>
            <pc:docMk/>
            <pc:sldMk cId="4243003678" sldId="256"/>
            <ac:spMk id="28" creationId="{86BBDB21-2BF1-4C2F-A790-19FBC789C3F2}"/>
          </ac:spMkLst>
        </pc:spChg>
        <pc:spChg chg="add del">
          <ac:chgData name="Sławomir Marek" userId="e5cae273fe3257a3" providerId="LiveId" clId="{80F2A738-F714-4C7D-A832-99DDDB21C61E}" dt="2021-04-13T16:41:33.956" v="132" actId="26606"/>
          <ac:spMkLst>
            <pc:docMk/>
            <pc:sldMk cId="4243003678" sldId="256"/>
            <ac:spMk id="30" creationId="{E78FF87C-9F4A-4F75-998D-3ECB6543BAB8}"/>
          </ac:spMkLst>
        </pc:spChg>
        <pc:picChg chg="mod ord">
          <ac:chgData name="Sławomir Marek" userId="e5cae273fe3257a3" providerId="LiveId" clId="{80F2A738-F714-4C7D-A832-99DDDB21C61E}" dt="2021-04-13T16:41:36.075" v="135" actId="26606"/>
          <ac:picMkLst>
            <pc:docMk/>
            <pc:sldMk cId="4243003678" sldId="256"/>
            <ac:picMk id="5" creationId="{17683FB5-4303-4E0D-AE62-F706F56071A3}"/>
          </ac:picMkLst>
        </pc:picChg>
        <pc:cxnChg chg="add del">
          <ac:chgData name="Sławomir Marek" userId="e5cae273fe3257a3" providerId="LiveId" clId="{80F2A738-F714-4C7D-A832-99DDDB21C61E}" dt="2021-04-13T16:41:33.956" v="132" actId="26606"/>
          <ac:cxnSpMkLst>
            <pc:docMk/>
            <pc:sldMk cId="4243003678" sldId="256"/>
            <ac:cxnSpMk id="7" creationId="{BE3C958F-F320-49F4-9AB7-FD2F51A7712E}"/>
          </ac:cxnSpMkLst>
        </pc:cxnChg>
        <pc:cxnChg chg="add del">
          <ac:chgData name="Sławomir Marek" userId="e5cae273fe3257a3" providerId="LiveId" clId="{80F2A738-F714-4C7D-A832-99DDDB21C61E}" dt="2021-04-13T16:41:33.956" v="132" actId="26606"/>
          <ac:cxnSpMkLst>
            <pc:docMk/>
            <pc:sldMk cId="4243003678" sldId="256"/>
            <ac:cxnSpMk id="14" creationId="{9FF46BC6-C78D-47E7-87CF-A1DD38B02BD3}"/>
          </ac:cxnSpMkLst>
        </pc:cxnChg>
      </pc:sldChg>
      <pc:sldChg chg="addSp delSp modSp del mod">
        <pc:chgData name="Sławomir Marek" userId="e5cae273fe3257a3" providerId="LiveId" clId="{80F2A738-F714-4C7D-A832-99DDDB21C61E}" dt="2021-04-13T16:41:15.917" v="129" actId="2696"/>
        <pc:sldMkLst>
          <pc:docMk/>
          <pc:sldMk cId="1218249524" sldId="257"/>
        </pc:sldMkLst>
        <pc:spChg chg="mod">
          <ac:chgData name="Sławomir Marek" userId="e5cae273fe3257a3" providerId="LiveId" clId="{80F2A738-F714-4C7D-A832-99DDDB21C61E}" dt="2021-04-13T16:40:09.468" v="121"/>
          <ac:spMkLst>
            <pc:docMk/>
            <pc:sldMk cId="1218249524" sldId="257"/>
            <ac:spMk id="2" creationId="{B2802992-F544-4F4E-806E-5921978E30B0}"/>
          </ac:spMkLst>
        </pc:spChg>
        <pc:spChg chg="mod">
          <ac:chgData name="Sławomir Marek" userId="e5cae273fe3257a3" providerId="LiveId" clId="{80F2A738-F714-4C7D-A832-99DDDB21C61E}" dt="2021-04-13T16:40:09.468" v="121"/>
          <ac:spMkLst>
            <pc:docMk/>
            <pc:sldMk cId="1218249524" sldId="257"/>
            <ac:spMk id="3" creationId="{B1B67424-F554-4AF5-83E2-3EAAAC37CC90}"/>
          </ac:spMkLst>
        </pc:spChg>
        <pc:spChg chg="del">
          <ac:chgData name="Sławomir Marek" userId="e5cae273fe3257a3" providerId="LiveId" clId="{80F2A738-F714-4C7D-A832-99DDDB21C61E}" dt="2021-04-13T15:55:27.912" v="9"/>
          <ac:spMkLst>
            <pc:docMk/>
            <pc:sldMk cId="1218249524" sldId="257"/>
            <ac:spMk id="4" creationId="{BB922A85-C963-49FD-A928-6CDDA04C14AC}"/>
          </ac:spMkLst>
        </pc:spChg>
        <pc:spChg chg="mod">
          <ac:chgData name="Sławomir Marek" userId="e5cae273fe3257a3" providerId="LiveId" clId="{80F2A738-F714-4C7D-A832-99DDDB21C61E}" dt="2021-04-13T16:40:09.468" v="121"/>
          <ac:spMkLst>
            <pc:docMk/>
            <pc:sldMk cId="1218249524" sldId="257"/>
            <ac:spMk id="5" creationId="{FFD4D5EA-723B-4C5F-9C1D-A00E1F970265}"/>
          </ac:spMkLst>
        </pc:spChg>
        <pc:spChg chg="del">
          <ac:chgData name="Sławomir Marek" userId="e5cae273fe3257a3" providerId="LiveId" clId="{80F2A738-F714-4C7D-A832-99DDDB21C61E}" dt="2021-04-13T15:57:58.869" v="10"/>
          <ac:spMkLst>
            <pc:docMk/>
            <pc:sldMk cId="1218249524" sldId="257"/>
            <ac:spMk id="6" creationId="{418AC907-BEA2-47FB-ADC4-6C5541E1456A}"/>
          </ac:spMkLst>
        </pc:spChg>
        <pc:spChg chg="add del mod">
          <ac:chgData name="Sławomir Marek" userId="e5cae273fe3257a3" providerId="LiveId" clId="{80F2A738-F714-4C7D-A832-99DDDB21C61E}" dt="2021-04-13T15:58:19.446" v="12"/>
          <ac:spMkLst>
            <pc:docMk/>
            <pc:sldMk cId="1218249524" sldId="257"/>
            <ac:spMk id="7" creationId="{C6046A88-2A44-414B-B965-9C4664CC8DB6}"/>
          </ac:spMkLst>
        </pc:spChg>
        <pc:picChg chg="add mod">
          <ac:chgData name="Sławomir Marek" userId="e5cae273fe3257a3" providerId="LiveId" clId="{80F2A738-F714-4C7D-A832-99DDDB21C61E}" dt="2021-04-13T16:40:09.468" v="121"/>
          <ac:picMkLst>
            <pc:docMk/>
            <pc:sldMk cId="1218249524" sldId="257"/>
            <ac:picMk id="1026" creationId="{C317F83C-8581-4EAD-BFA6-E77B45AE026E}"/>
          </ac:picMkLst>
        </pc:picChg>
        <pc:picChg chg="add del mod">
          <ac:chgData name="Sławomir Marek" userId="e5cae273fe3257a3" providerId="LiveId" clId="{80F2A738-F714-4C7D-A832-99DDDB21C61E}" dt="2021-04-13T15:58:01.653" v="11" actId="478"/>
          <ac:picMkLst>
            <pc:docMk/>
            <pc:sldMk cId="1218249524" sldId="257"/>
            <ac:picMk id="1028" creationId="{9CFE04F8-7ED2-4368-A458-E501D309F50E}"/>
          </ac:picMkLst>
        </pc:picChg>
        <pc:picChg chg="add mod">
          <ac:chgData name="Sławomir Marek" userId="e5cae273fe3257a3" providerId="LiveId" clId="{80F2A738-F714-4C7D-A832-99DDDB21C61E}" dt="2021-04-13T16:29:28.042" v="74" actId="14100"/>
          <ac:picMkLst>
            <pc:docMk/>
            <pc:sldMk cId="1218249524" sldId="257"/>
            <ac:picMk id="1030" creationId="{45A70B18-B65F-494C-A935-DD213E2D3814}"/>
          </ac:picMkLst>
        </pc:picChg>
      </pc:sldChg>
      <pc:sldChg chg="addSp delSp modSp mod ord setBg delDesignElem">
        <pc:chgData name="Sławomir Marek" userId="e5cae273fe3257a3" providerId="LiveId" clId="{80F2A738-F714-4C7D-A832-99DDDB21C61E}" dt="2021-04-14T12:32:08.413" v="336"/>
        <pc:sldMkLst>
          <pc:docMk/>
          <pc:sldMk cId="2304717040" sldId="258"/>
        </pc:sldMkLst>
        <pc:spChg chg="mod">
          <ac:chgData name="Sławomir Marek" userId="e5cae273fe3257a3" providerId="LiveId" clId="{80F2A738-F714-4C7D-A832-99DDDB21C61E}" dt="2021-04-13T16:42:24.710" v="138" actId="255"/>
          <ac:spMkLst>
            <pc:docMk/>
            <pc:sldMk cId="2304717040" sldId="258"/>
            <ac:spMk id="2" creationId="{726B50C8-39B9-410B-9C09-4D024209B661}"/>
          </ac:spMkLst>
        </pc:spChg>
        <pc:spChg chg="del mod">
          <ac:chgData name="Sławomir Marek" userId="e5cae273fe3257a3" providerId="LiveId" clId="{80F2A738-F714-4C7D-A832-99DDDB21C61E}" dt="2021-04-13T16:40:24.833" v="122" actId="478"/>
          <ac:spMkLst>
            <pc:docMk/>
            <pc:sldMk cId="2304717040" sldId="258"/>
            <ac:spMk id="3" creationId="{E44D232D-95E6-4A10-B449-004FC3ACBDB8}"/>
          </ac:spMkLst>
        </pc:spChg>
        <pc:spChg chg="del">
          <ac:chgData name="Sławomir Marek" userId="e5cae273fe3257a3" providerId="LiveId" clId="{80F2A738-F714-4C7D-A832-99DDDB21C61E}" dt="2021-04-13T15:59:17.207" v="13"/>
          <ac:spMkLst>
            <pc:docMk/>
            <pc:sldMk cId="2304717040" sldId="258"/>
            <ac:spMk id="4" creationId="{2AAE3D57-EF59-41DE-8553-2A161BC7EC1E}"/>
          </ac:spMkLst>
        </pc:spChg>
        <pc:spChg chg="del mod ord">
          <ac:chgData name="Sławomir Marek" userId="e5cae273fe3257a3" providerId="LiveId" clId="{80F2A738-F714-4C7D-A832-99DDDB21C61E}" dt="2021-04-13T16:40:37.275" v="124" actId="478"/>
          <ac:spMkLst>
            <pc:docMk/>
            <pc:sldMk cId="2304717040" sldId="258"/>
            <ac:spMk id="5" creationId="{54C186B7-AFAE-4447-87B5-A2742DD179C8}"/>
          </ac:spMkLst>
        </pc:spChg>
        <pc:spChg chg="del">
          <ac:chgData name="Sławomir Marek" userId="e5cae273fe3257a3" providerId="LiveId" clId="{80F2A738-F714-4C7D-A832-99DDDB21C61E}" dt="2021-04-13T15:59:40.454" v="14"/>
          <ac:spMkLst>
            <pc:docMk/>
            <pc:sldMk cId="2304717040" sldId="258"/>
            <ac:spMk id="6" creationId="{5ECF870B-B4DA-40DE-9FBA-B456A1EDE3CA}"/>
          </ac:spMkLst>
        </pc:spChg>
        <pc:spChg chg="add del">
          <ac:chgData name="Sławomir Marek" userId="e5cae273fe3257a3" providerId="LiveId" clId="{80F2A738-F714-4C7D-A832-99DDDB21C61E}" dt="2021-04-13T16:40:48.571" v="127" actId="26606"/>
          <ac:spMkLst>
            <pc:docMk/>
            <pc:sldMk cId="2304717040" sldId="258"/>
            <ac:spMk id="89" creationId="{E09C6EA1-A72F-431C-A81E-14B793A2884E}"/>
          </ac:spMkLst>
        </pc:spChg>
        <pc:spChg chg="add del">
          <ac:chgData name="Sławomir Marek" userId="e5cae273fe3257a3" providerId="LiveId" clId="{80F2A738-F714-4C7D-A832-99DDDB21C61E}" dt="2021-04-13T16:40:48.571" v="127" actId="26606"/>
          <ac:spMkLst>
            <pc:docMk/>
            <pc:sldMk cId="2304717040" sldId="258"/>
            <ac:spMk id="97" creationId="{56E4DBE8-15E2-4BA3-B171-C959C9CDF6BD}"/>
          </ac:spMkLst>
        </pc:spChg>
        <pc:spChg chg="add del">
          <ac:chgData name="Sławomir Marek" userId="e5cae273fe3257a3" providerId="LiveId" clId="{80F2A738-F714-4C7D-A832-99DDDB21C61E}" dt="2021-04-13T16:47:54.085" v="167"/>
          <ac:spMkLst>
            <pc:docMk/>
            <pc:sldMk cId="2304717040" sldId="258"/>
            <ac:spMk id="163" creationId="{56E4DBE8-15E2-4BA3-B171-C959C9CDF6BD}"/>
          </ac:spMkLst>
        </pc:spChg>
        <pc:spChg chg="add del">
          <ac:chgData name="Sławomir Marek" userId="e5cae273fe3257a3" providerId="LiveId" clId="{80F2A738-F714-4C7D-A832-99DDDB21C61E}" dt="2021-04-13T16:47:54.085" v="167"/>
          <ac:spMkLst>
            <pc:docMk/>
            <pc:sldMk cId="2304717040" sldId="258"/>
            <ac:spMk id="2059" creationId="{E09C6EA1-A72F-431C-A81E-14B793A2884E}"/>
          </ac:spMkLst>
        </pc:spChg>
        <pc:spChg chg="add del">
          <ac:chgData name="Sławomir Marek" userId="e5cae273fe3257a3" providerId="LiveId" clId="{80F2A738-F714-4C7D-A832-99DDDB21C61E}" dt="2021-04-13T16:40:57.907" v="128" actId="478"/>
          <ac:spMkLst>
            <pc:docMk/>
            <pc:sldMk cId="2304717040" sldId="258"/>
            <ac:spMk id="2060" creationId="{85342F05-5895-422D-9FBF-1A63E67A4D15}"/>
          </ac:spMkLst>
        </pc:spChg>
        <pc:grpChg chg="add del">
          <ac:chgData name="Sławomir Marek" userId="e5cae273fe3257a3" providerId="LiveId" clId="{80F2A738-F714-4C7D-A832-99DDDB21C61E}" dt="2021-04-13T16:40:48.571" v="127" actId="26606"/>
          <ac:grpSpMkLst>
            <pc:docMk/>
            <pc:sldMk cId="2304717040" sldId="258"/>
            <ac:grpSpMk id="77" creationId="{02FF0CD5-01EA-414C-9FBA-91289523E975}"/>
          </ac:grpSpMkLst>
        </pc:grpChg>
        <pc:grpChg chg="add del">
          <ac:chgData name="Sławomir Marek" userId="e5cae273fe3257a3" providerId="LiveId" clId="{80F2A738-F714-4C7D-A832-99DDDB21C61E}" dt="2021-04-13T16:40:48.540" v="126" actId="26606"/>
          <ac:grpSpMkLst>
            <pc:docMk/>
            <pc:sldMk cId="2304717040" sldId="258"/>
            <ac:grpSpMk id="141" creationId="{1EA3DE74-31A6-48AD-8C0A-E33A679BAF05}"/>
          </ac:grpSpMkLst>
        </pc:grpChg>
        <pc:grpChg chg="add del">
          <ac:chgData name="Sławomir Marek" userId="e5cae273fe3257a3" providerId="LiveId" clId="{80F2A738-F714-4C7D-A832-99DDDB21C61E}" dt="2021-04-13T16:47:54.085" v="167"/>
          <ac:grpSpMkLst>
            <pc:docMk/>
            <pc:sldMk cId="2304717040" sldId="258"/>
            <ac:grpSpMk id="143" creationId="{02FF0CD5-01EA-414C-9FBA-91289523E975}"/>
          </ac:grpSpMkLst>
        </pc:grpChg>
        <pc:picChg chg="add mod ord">
          <ac:chgData name="Sławomir Marek" userId="e5cae273fe3257a3" providerId="LiveId" clId="{80F2A738-F714-4C7D-A832-99DDDB21C61E}" dt="2021-04-13T16:40:48.540" v="126" actId="26606"/>
          <ac:picMkLst>
            <pc:docMk/>
            <pc:sldMk cId="2304717040" sldId="258"/>
            <ac:picMk id="2050" creationId="{3D6AB5E4-EB99-45EC-AB5C-6843074862F5}"/>
          </ac:picMkLst>
        </pc:picChg>
        <pc:picChg chg="add mod ord">
          <ac:chgData name="Sławomir Marek" userId="e5cae273fe3257a3" providerId="LiveId" clId="{80F2A738-F714-4C7D-A832-99DDDB21C61E}" dt="2021-04-13T16:40:48.571" v="127" actId="26606"/>
          <ac:picMkLst>
            <pc:docMk/>
            <pc:sldMk cId="2304717040" sldId="258"/>
            <ac:picMk id="2052" creationId="{A48E2727-79B2-42E2-A588-B6AC2615D9D7}"/>
          </ac:picMkLst>
        </pc:picChg>
        <pc:picChg chg="add mod ord">
          <ac:chgData name="Sławomir Marek" userId="e5cae273fe3257a3" providerId="LiveId" clId="{80F2A738-F714-4C7D-A832-99DDDB21C61E}" dt="2021-04-13T16:40:48.540" v="126" actId="26606"/>
          <ac:picMkLst>
            <pc:docMk/>
            <pc:sldMk cId="2304717040" sldId="258"/>
            <ac:picMk id="2054" creationId="{BB7E9BBB-3098-4D22-9966-D34D0B847958}"/>
          </ac:picMkLst>
        </pc:picChg>
        <pc:picChg chg="add mod">
          <ac:chgData name="Sławomir Marek" userId="e5cae273fe3257a3" providerId="LiveId" clId="{80F2A738-F714-4C7D-A832-99DDDB21C61E}" dt="2021-04-13T16:40:48.540" v="126" actId="26606"/>
          <ac:picMkLst>
            <pc:docMk/>
            <pc:sldMk cId="2304717040" sldId="258"/>
            <ac:picMk id="2056" creationId="{BD7C9BEA-E362-4FF4-96D7-277F287A15DA}"/>
          </ac:picMkLst>
        </pc:picChg>
        <pc:cxnChg chg="add del">
          <ac:chgData name="Sławomir Marek" userId="e5cae273fe3257a3" providerId="LiveId" clId="{80F2A738-F714-4C7D-A832-99DDDB21C61E}" dt="2021-04-13T16:40:48.571" v="127" actId="26606"/>
          <ac:cxnSpMkLst>
            <pc:docMk/>
            <pc:sldMk cId="2304717040" sldId="258"/>
            <ac:cxnSpMk id="91" creationId="{F335CC31-F319-461D-9045-F34BF78A2FA3}"/>
          </ac:cxnSpMkLst>
        </pc:cxnChg>
        <pc:cxnChg chg="add del">
          <ac:chgData name="Sławomir Marek" userId="e5cae273fe3257a3" providerId="LiveId" clId="{80F2A738-F714-4C7D-A832-99DDDB21C61E}" dt="2021-04-13T16:40:48.571" v="127" actId="26606"/>
          <ac:cxnSpMkLst>
            <pc:docMk/>
            <pc:sldMk cId="2304717040" sldId="258"/>
            <ac:cxnSpMk id="93" creationId="{B7BCA152-E42A-42E3-8DE8-3C8B59DCB845}"/>
          </ac:cxnSpMkLst>
        </pc:cxnChg>
        <pc:cxnChg chg="add del">
          <ac:chgData name="Sławomir Marek" userId="e5cae273fe3257a3" providerId="LiveId" clId="{80F2A738-F714-4C7D-A832-99DDDB21C61E}" dt="2021-04-13T16:40:48.571" v="127" actId="26606"/>
          <ac:cxnSpMkLst>
            <pc:docMk/>
            <pc:sldMk cId="2304717040" sldId="258"/>
            <ac:cxnSpMk id="95" creationId="{041DA940-D863-420D-A3F8-9F997C09FA42}"/>
          </ac:cxnSpMkLst>
        </pc:cxnChg>
        <pc:cxnChg chg="add del">
          <ac:chgData name="Sławomir Marek" userId="e5cae273fe3257a3" providerId="LiveId" clId="{80F2A738-F714-4C7D-A832-99DDDB21C61E}" dt="2021-04-13T16:40:48.540" v="126" actId="26606"/>
          <ac:cxnSpMkLst>
            <pc:docMk/>
            <pc:sldMk cId="2304717040" sldId="258"/>
            <ac:cxnSpMk id="153" creationId="{CBAE7D61-C468-452B-AD40-2FD6365B4842}"/>
          </ac:cxnSpMkLst>
        </pc:cxnChg>
        <pc:cxnChg chg="add del">
          <ac:chgData name="Sławomir Marek" userId="e5cae273fe3257a3" providerId="LiveId" clId="{80F2A738-F714-4C7D-A832-99DDDB21C61E}" dt="2021-04-13T16:40:48.540" v="126" actId="26606"/>
          <ac:cxnSpMkLst>
            <pc:docMk/>
            <pc:sldMk cId="2304717040" sldId="258"/>
            <ac:cxnSpMk id="155" creationId="{7D8C0890-7680-4FCD-B337-24D18C1B754F}"/>
          </ac:cxnSpMkLst>
        </pc:cxnChg>
        <pc:cxnChg chg="add del">
          <ac:chgData name="Sławomir Marek" userId="e5cae273fe3257a3" providerId="LiveId" clId="{80F2A738-F714-4C7D-A832-99DDDB21C61E}" dt="2021-04-13T16:47:54.085" v="167"/>
          <ac:cxnSpMkLst>
            <pc:docMk/>
            <pc:sldMk cId="2304717040" sldId="258"/>
            <ac:cxnSpMk id="157" creationId="{F335CC31-F319-461D-9045-F34BF78A2FA3}"/>
          </ac:cxnSpMkLst>
        </pc:cxnChg>
        <pc:cxnChg chg="add del">
          <ac:chgData name="Sławomir Marek" userId="e5cae273fe3257a3" providerId="LiveId" clId="{80F2A738-F714-4C7D-A832-99DDDB21C61E}" dt="2021-04-13T16:47:54.085" v="167"/>
          <ac:cxnSpMkLst>
            <pc:docMk/>
            <pc:sldMk cId="2304717040" sldId="258"/>
            <ac:cxnSpMk id="159" creationId="{B7BCA152-E42A-42E3-8DE8-3C8B59DCB845}"/>
          </ac:cxnSpMkLst>
        </pc:cxnChg>
        <pc:cxnChg chg="add del">
          <ac:chgData name="Sławomir Marek" userId="e5cae273fe3257a3" providerId="LiveId" clId="{80F2A738-F714-4C7D-A832-99DDDB21C61E}" dt="2021-04-13T16:47:54.085" v="167"/>
          <ac:cxnSpMkLst>
            <pc:docMk/>
            <pc:sldMk cId="2304717040" sldId="258"/>
            <ac:cxnSpMk id="161" creationId="{041DA940-D863-420D-A3F8-9F997C09FA42}"/>
          </ac:cxnSpMkLst>
        </pc:cxnChg>
      </pc:sldChg>
      <pc:sldChg chg="addSp delSp modSp del">
        <pc:chgData name="Sławomir Marek" userId="e5cae273fe3257a3" providerId="LiveId" clId="{80F2A738-F714-4C7D-A832-99DDDB21C61E}" dt="2021-04-13T16:48:18.405" v="171" actId="2696"/>
        <pc:sldMkLst>
          <pc:docMk/>
          <pc:sldMk cId="2357631325" sldId="259"/>
        </pc:sldMkLst>
        <pc:spChg chg="mod">
          <ac:chgData name="Sławomir Marek" userId="e5cae273fe3257a3" providerId="LiveId" clId="{80F2A738-F714-4C7D-A832-99DDDB21C61E}" dt="2021-04-13T16:48:06.449" v="170"/>
          <ac:spMkLst>
            <pc:docMk/>
            <pc:sldMk cId="2357631325" sldId="259"/>
            <ac:spMk id="2" creationId="{EFD5AFD8-31DC-4E05-929A-E316767E6CFE}"/>
          </ac:spMkLst>
        </pc:spChg>
        <pc:spChg chg="mod">
          <ac:chgData name="Sławomir Marek" userId="e5cae273fe3257a3" providerId="LiveId" clId="{80F2A738-F714-4C7D-A832-99DDDB21C61E}" dt="2021-04-13T16:48:06.449" v="170"/>
          <ac:spMkLst>
            <pc:docMk/>
            <pc:sldMk cId="2357631325" sldId="259"/>
            <ac:spMk id="3" creationId="{EE2EFA0C-2429-4EB4-BC0D-AEE4B7FB62DA}"/>
          </ac:spMkLst>
        </pc:spChg>
        <pc:spChg chg="del">
          <ac:chgData name="Sławomir Marek" userId="e5cae273fe3257a3" providerId="LiveId" clId="{80F2A738-F714-4C7D-A832-99DDDB21C61E}" dt="2021-04-13T16:03:11.070" v="21"/>
          <ac:spMkLst>
            <pc:docMk/>
            <pc:sldMk cId="2357631325" sldId="259"/>
            <ac:spMk id="4" creationId="{1682320E-BA70-4684-824B-ABD983EF2CE5}"/>
          </ac:spMkLst>
        </pc:spChg>
        <pc:spChg chg="mod">
          <ac:chgData name="Sławomir Marek" userId="e5cae273fe3257a3" providerId="LiveId" clId="{80F2A738-F714-4C7D-A832-99DDDB21C61E}" dt="2021-04-13T16:05:19.735" v="25" actId="1076"/>
          <ac:spMkLst>
            <pc:docMk/>
            <pc:sldMk cId="2357631325" sldId="259"/>
            <ac:spMk id="5" creationId="{C37BEACD-B1F1-4BA8-A391-634B3C2781DF}"/>
          </ac:spMkLst>
        </pc:spChg>
        <pc:spChg chg="del">
          <ac:chgData name="Sławomir Marek" userId="e5cae273fe3257a3" providerId="LiveId" clId="{80F2A738-F714-4C7D-A832-99DDDB21C61E}" dt="2021-04-13T16:03:56.413" v="22"/>
          <ac:spMkLst>
            <pc:docMk/>
            <pc:sldMk cId="2357631325" sldId="259"/>
            <ac:spMk id="6" creationId="{A1C432DD-D91F-486E-9CD4-7C9D72A4753F}"/>
          </ac:spMkLst>
        </pc:spChg>
        <pc:picChg chg="add mod">
          <ac:chgData name="Sławomir Marek" userId="e5cae273fe3257a3" providerId="LiveId" clId="{80F2A738-F714-4C7D-A832-99DDDB21C61E}" dt="2021-04-13T16:43:32.887" v="144" actId="14100"/>
          <ac:picMkLst>
            <pc:docMk/>
            <pc:sldMk cId="2357631325" sldId="259"/>
            <ac:picMk id="3074" creationId="{BB40CB22-FE0E-49A9-BE50-E5FA3C845D48}"/>
          </ac:picMkLst>
        </pc:picChg>
        <pc:picChg chg="add mod">
          <ac:chgData name="Sławomir Marek" userId="e5cae273fe3257a3" providerId="LiveId" clId="{80F2A738-F714-4C7D-A832-99DDDB21C61E}" dt="2021-04-13T16:43:40.527" v="145" actId="14100"/>
          <ac:picMkLst>
            <pc:docMk/>
            <pc:sldMk cId="2357631325" sldId="259"/>
            <ac:picMk id="3076" creationId="{D76086B4-87B0-4DBE-B144-305B1CAA616F}"/>
          </ac:picMkLst>
        </pc:picChg>
        <pc:picChg chg="add">
          <ac:chgData name="Sławomir Marek" userId="e5cae273fe3257a3" providerId="LiveId" clId="{80F2A738-F714-4C7D-A832-99DDDB21C61E}" dt="2021-04-13T16:04:18.816" v="23"/>
          <ac:picMkLst>
            <pc:docMk/>
            <pc:sldMk cId="2357631325" sldId="259"/>
            <ac:picMk id="3078" creationId="{46A0BB1D-94B7-48E4-897B-1C77CF522E50}"/>
          </ac:picMkLst>
        </pc:picChg>
        <pc:picChg chg="add mod">
          <ac:chgData name="Sławomir Marek" userId="e5cae273fe3257a3" providerId="LiveId" clId="{80F2A738-F714-4C7D-A832-99DDDB21C61E}" dt="2021-04-13T16:05:19.735" v="25" actId="1076"/>
          <ac:picMkLst>
            <pc:docMk/>
            <pc:sldMk cId="2357631325" sldId="259"/>
            <ac:picMk id="3080" creationId="{4CC0ED34-9FB3-481D-AA4F-03D44EFD89FF}"/>
          </ac:picMkLst>
        </pc:picChg>
      </pc:sldChg>
      <pc:sldChg chg="addSp delSp modSp mod setBg delDesignElem">
        <pc:chgData name="Sławomir Marek" userId="e5cae273fe3257a3" providerId="LiveId" clId="{80F2A738-F714-4C7D-A832-99DDDB21C61E}" dt="2021-04-13T17:01:19.157" v="305"/>
        <pc:sldMkLst>
          <pc:docMk/>
          <pc:sldMk cId="2556496776" sldId="260"/>
        </pc:sldMkLst>
        <pc:spChg chg="mod">
          <ac:chgData name="Sławomir Marek" userId="e5cae273fe3257a3" providerId="LiveId" clId="{80F2A738-F714-4C7D-A832-99DDDB21C61E}" dt="2021-04-13T16:49:47.954" v="184" actId="27636"/>
          <ac:spMkLst>
            <pc:docMk/>
            <pc:sldMk cId="2556496776" sldId="260"/>
            <ac:spMk id="2" creationId="{5A4F5ADD-0255-4415-8350-431602951335}"/>
          </ac:spMkLst>
        </pc:spChg>
        <pc:spChg chg="del mod">
          <ac:chgData name="Sławomir Marek" userId="e5cae273fe3257a3" providerId="LiveId" clId="{80F2A738-F714-4C7D-A832-99DDDB21C61E}" dt="2021-04-13T16:48:30.201" v="172" actId="478"/>
          <ac:spMkLst>
            <pc:docMk/>
            <pc:sldMk cId="2556496776" sldId="260"/>
            <ac:spMk id="3" creationId="{E4A177B5-ADCE-462A-86A4-A52E7E9B4670}"/>
          </ac:spMkLst>
        </pc:spChg>
        <pc:spChg chg="del">
          <ac:chgData name="Sławomir Marek" userId="e5cae273fe3257a3" providerId="LiveId" clId="{80F2A738-F714-4C7D-A832-99DDDB21C61E}" dt="2021-04-13T16:06:34.655" v="26"/>
          <ac:spMkLst>
            <pc:docMk/>
            <pc:sldMk cId="2556496776" sldId="260"/>
            <ac:spMk id="4" creationId="{1F6BB0E2-A9CC-4D68-8282-0B1C9ADAD0AF}"/>
          </ac:spMkLst>
        </pc:spChg>
        <pc:spChg chg="mod ord">
          <ac:chgData name="Sławomir Marek" userId="e5cae273fe3257a3" providerId="LiveId" clId="{80F2A738-F714-4C7D-A832-99DDDB21C61E}" dt="2021-04-13T16:48:42.874" v="173" actId="26606"/>
          <ac:spMkLst>
            <pc:docMk/>
            <pc:sldMk cId="2556496776" sldId="260"/>
            <ac:spMk id="5" creationId="{1F6E4F24-59E9-4235-BF59-95D336C656AE}"/>
          </ac:spMkLst>
        </pc:spChg>
        <pc:spChg chg="del">
          <ac:chgData name="Sławomir Marek" userId="e5cae273fe3257a3" providerId="LiveId" clId="{80F2A738-F714-4C7D-A832-99DDDB21C61E}" dt="2021-04-13T16:08:56.203" v="33"/>
          <ac:spMkLst>
            <pc:docMk/>
            <pc:sldMk cId="2556496776" sldId="260"/>
            <ac:spMk id="6" creationId="{2F5740DD-F544-45C8-AEE4-4308BF1A68A3}"/>
          </ac:spMkLst>
        </pc:spChg>
        <pc:spChg chg="add del">
          <ac:chgData name="Sławomir Marek" userId="e5cae273fe3257a3" providerId="LiveId" clId="{80F2A738-F714-4C7D-A832-99DDDB21C61E}" dt="2021-04-13T16:49:09.642" v="178" actId="26606"/>
          <ac:spMkLst>
            <pc:docMk/>
            <pc:sldMk cId="2556496776" sldId="260"/>
            <ac:spMk id="89" creationId="{F19F8C88-9B7E-4596-8D09-DF90F41CA9EB}"/>
          </ac:spMkLst>
        </pc:spChg>
        <pc:spChg chg="add del">
          <ac:chgData name="Sławomir Marek" userId="e5cae273fe3257a3" providerId="LiveId" clId="{80F2A738-F714-4C7D-A832-99DDDB21C61E}" dt="2021-04-13T16:49:04.439" v="175" actId="26606"/>
          <ac:spMkLst>
            <pc:docMk/>
            <pc:sldMk cId="2556496776" sldId="260"/>
            <ac:spMk id="153" creationId="{F19F8C88-9B7E-4596-8D09-DF90F41CA9EB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2556496776" sldId="260"/>
            <ac:spMk id="4109" creationId="{F19F8C88-9B7E-4596-8D09-DF90F41CA9EB}"/>
          </ac:spMkLst>
        </pc:spChg>
        <pc:grpChg chg="add del">
          <ac:chgData name="Sławomir Marek" userId="e5cae273fe3257a3" providerId="LiveId" clId="{80F2A738-F714-4C7D-A832-99DDDB21C61E}" dt="2021-04-13T16:49:09.642" v="178" actId="26606"/>
          <ac:grpSpMkLst>
            <pc:docMk/>
            <pc:sldMk cId="2556496776" sldId="260"/>
            <ac:grpSpMk id="77" creationId="{BFF60B97-5EB1-411D-9287-82F79E225F92}"/>
          </ac:grpSpMkLst>
        </pc:grpChg>
        <pc:grpChg chg="add del">
          <ac:chgData name="Sławomir Marek" userId="e5cae273fe3257a3" providerId="LiveId" clId="{80F2A738-F714-4C7D-A832-99DDDB21C61E}" dt="2021-04-13T16:49:04.439" v="175" actId="26606"/>
          <ac:grpSpMkLst>
            <pc:docMk/>
            <pc:sldMk cId="2556496776" sldId="260"/>
            <ac:grpSpMk id="141" creationId="{BFF60B97-5EB1-411D-9287-82F79E225F92}"/>
          </ac:grpSpMkLst>
        </pc:grpChg>
        <pc:grpChg chg="add del">
          <ac:chgData name="Sławomir Marek" userId="e5cae273fe3257a3" providerId="LiveId" clId="{80F2A738-F714-4C7D-A832-99DDDB21C61E}" dt="2021-04-13T16:49:09.637" v="177" actId="26606"/>
          <ac:grpSpMkLst>
            <pc:docMk/>
            <pc:sldMk cId="2556496776" sldId="260"/>
            <ac:grpSpMk id="4106" creationId="{EBE86EA4-C4F1-4465-B306-7A2BC2285926}"/>
          </ac:grpSpMkLst>
        </pc:grpChg>
        <pc:grpChg chg="add del">
          <ac:chgData name="Sławomir Marek" userId="e5cae273fe3257a3" providerId="LiveId" clId="{80F2A738-F714-4C7D-A832-99DDDB21C61E}" dt="2021-04-13T17:01:19.157" v="305"/>
          <ac:grpSpMkLst>
            <pc:docMk/>
            <pc:sldMk cId="2556496776" sldId="260"/>
            <ac:grpSpMk id="4108" creationId="{BFF60B97-5EB1-411D-9287-82F79E225F92}"/>
          </ac:grpSpMkLst>
        </pc:grpChg>
        <pc:picChg chg="add mod">
          <ac:chgData name="Sławomir Marek" userId="e5cae273fe3257a3" providerId="LiveId" clId="{80F2A738-F714-4C7D-A832-99DDDB21C61E}" dt="2021-04-13T16:49:09.637" v="177" actId="26606"/>
          <ac:picMkLst>
            <pc:docMk/>
            <pc:sldMk cId="2556496776" sldId="260"/>
            <ac:picMk id="4098" creationId="{EC4A7DCF-40C0-4A05-A08C-746C8D62F01A}"/>
          </ac:picMkLst>
        </pc:picChg>
        <pc:picChg chg="add mod ord">
          <ac:chgData name="Sławomir Marek" userId="e5cae273fe3257a3" providerId="LiveId" clId="{80F2A738-F714-4C7D-A832-99DDDB21C61E}" dt="2021-04-13T16:49:09.637" v="177" actId="26606"/>
          <ac:picMkLst>
            <pc:docMk/>
            <pc:sldMk cId="2556496776" sldId="260"/>
            <ac:picMk id="4100" creationId="{43EB97C2-9BE7-46AD-A214-F47C0DCD043E}"/>
          </ac:picMkLst>
        </pc:picChg>
        <pc:picChg chg="add del mod">
          <ac:chgData name="Sławomir Marek" userId="e5cae273fe3257a3" providerId="LiveId" clId="{80F2A738-F714-4C7D-A832-99DDDB21C61E}" dt="2021-04-13T16:09:20.564" v="35" actId="21"/>
          <ac:picMkLst>
            <pc:docMk/>
            <pc:sldMk cId="2556496776" sldId="260"/>
            <ac:picMk id="4102" creationId="{A7C7B215-3224-4D43-B5DD-75122C1FB621}"/>
          </ac:picMkLst>
        </pc:picChg>
        <pc:picChg chg="add mod">
          <ac:chgData name="Sławomir Marek" userId="e5cae273fe3257a3" providerId="LiveId" clId="{80F2A738-F714-4C7D-A832-99DDDB21C61E}" dt="2021-04-13T16:49:09.637" v="177" actId="26606"/>
          <ac:picMkLst>
            <pc:docMk/>
            <pc:sldMk cId="2556496776" sldId="260"/>
            <ac:picMk id="4104" creationId="{B78E9447-7409-41AB-9FCE-A7ABA423A5CD}"/>
          </ac:picMkLst>
        </pc:picChg>
      </pc:sldChg>
      <pc:sldChg chg="addSp delSp modSp mod setBg addAnim delAnim setClrOvrMap delDesignElem">
        <pc:chgData name="Sławomir Marek" userId="e5cae273fe3257a3" providerId="LiveId" clId="{80F2A738-F714-4C7D-A832-99DDDB21C61E}" dt="2021-04-17T14:48:54.229" v="347" actId="27636"/>
        <pc:sldMkLst>
          <pc:docMk/>
          <pc:sldMk cId="3121298118" sldId="261"/>
        </pc:sldMkLst>
        <pc:spChg chg="mod ord">
          <ac:chgData name="Sławomir Marek" userId="e5cae273fe3257a3" providerId="LiveId" clId="{80F2A738-F714-4C7D-A832-99DDDB21C61E}" dt="2021-04-17T14:48:54.229" v="347" actId="27636"/>
          <ac:spMkLst>
            <pc:docMk/>
            <pc:sldMk cId="3121298118" sldId="261"/>
            <ac:spMk id="2" creationId="{7B652287-DB34-48A6-9104-B2988377E16B}"/>
          </ac:spMkLst>
        </pc:spChg>
        <pc:spChg chg="del mod ord">
          <ac:chgData name="Sławomir Marek" userId="e5cae273fe3257a3" providerId="LiveId" clId="{80F2A738-F714-4C7D-A832-99DDDB21C61E}" dt="2021-04-13T16:51:06.932" v="198" actId="478"/>
          <ac:spMkLst>
            <pc:docMk/>
            <pc:sldMk cId="3121298118" sldId="261"/>
            <ac:spMk id="3" creationId="{83C4BB1E-3630-494E-BCFD-DCCF06AB260A}"/>
          </ac:spMkLst>
        </pc:spChg>
        <pc:spChg chg="del">
          <ac:chgData name="Sławomir Marek" userId="e5cae273fe3257a3" providerId="LiveId" clId="{80F2A738-F714-4C7D-A832-99DDDB21C61E}" dt="2021-04-13T16:09:24.827" v="36"/>
          <ac:spMkLst>
            <pc:docMk/>
            <pc:sldMk cId="3121298118" sldId="261"/>
            <ac:spMk id="4" creationId="{0CC55E26-0637-4D6F-BA32-0CD1B39A4E30}"/>
          </ac:spMkLst>
        </pc:spChg>
        <pc:spChg chg="add del mod">
          <ac:chgData name="Sławomir Marek" userId="e5cae273fe3257a3" providerId="LiveId" clId="{80F2A738-F714-4C7D-A832-99DDDB21C61E}" dt="2021-04-13T16:50:55.229" v="195" actId="478"/>
          <ac:spMkLst>
            <pc:docMk/>
            <pc:sldMk cId="3121298118" sldId="261"/>
            <ac:spMk id="4" creationId="{9AB190EA-91C2-41C4-9371-53866F797F0C}"/>
          </ac:spMkLst>
        </pc:spChg>
        <pc:spChg chg="del mod">
          <ac:chgData name="Sławomir Marek" userId="e5cae273fe3257a3" providerId="LiveId" clId="{80F2A738-F714-4C7D-A832-99DDDB21C61E}" dt="2021-04-13T16:50:01.522" v="185" actId="478"/>
          <ac:spMkLst>
            <pc:docMk/>
            <pc:sldMk cId="3121298118" sldId="261"/>
            <ac:spMk id="5" creationId="{4C7A2A15-7148-46E6-BC57-B80520574EFC}"/>
          </ac:spMkLst>
        </pc:spChg>
        <pc:spChg chg="add del mod">
          <ac:chgData name="Sławomir Marek" userId="e5cae273fe3257a3" providerId="LiveId" clId="{80F2A738-F714-4C7D-A832-99DDDB21C61E}" dt="2021-04-13T16:51:03.825" v="197" actId="478"/>
          <ac:spMkLst>
            <pc:docMk/>
            <pc:sldMk cId="3121298118" sldId="261"/>
            <ac:spMk id="6" creationId="{04EEA086-4CB5-42EA-97B4-1E3A3D28DB28}"/>
          </ac:spMkLst>
        </pc:spChg>
        <pc:spChg chg="del">
          <ac:chgData name="Sławomir Marek" userId="e5cae273fe3257a3" providerId="LiveId" clId="{80F2A738-F714-4C7D-A832-99DDDB21C61E}" dt="2021-04-13T16:10:31.437" v="37"/>
          <ac:spMkLst>
            <pc:docMk/>
            <pc:sldMk cId="3121298118" sldId="261"/>
            <ac:spMk id="6" creationId="{EF64EAA5-2B39-4CBC-9D53-B858C9DD9861}"/>
          </ac:spMkLst>
        </pc:spChg>
        <pc:spChg chg="add del">
          <ac:chgData name="Sławomir Marek" userId="e5cae273fe3257a3" providerId="LiveId" clId="{80F2A738-F714-4C7D-A832-99DDDB21C61E}" dt="2021-04-13T16:50:17.643" v="187" actId="26606"/>
          <ac:spMkLst>
            <pc:docMk/>
            <pc:sldMk cId="3121298118" sldId="261"/>
            <ac:spMk id="85" creationId="{0C2A8CEB-6C37-426B-81F9-CC8BDBBBF2D9}"/>
          </ac:spMkLst>
        </pc:spChg>
        <pc:spChg chg="add del">
          <ac:chgData name="Sławomir Marek" userId="e5cae273fe3257a3" providerId="LiveId" clId="{80F2A738-F714-4C7D-A832-99DDDB21C61E}" dt="2021-04-13T16:50:17.643" v="187" actId="26606"/>
          <ac:spMkLst>
            <pc:docMk/>
            <pc:sldMk cId="3121298118" sldId="261"/>
            <ac:spMk id="87" creationId="{F3A2F260-D080-447B-9A2D-11973C05D90A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3121298118" sldId="261"/>
            <ac:spMk id="104" creationId="{AA330523-F25B-4007-B3E5-ABB5637D160A}"/>
          </ac:spMkLst>
        </pc:spChg>
        <pc:spChg chg="add del">
          <ac:chgData name="Sławomir Marek" userId="e5cae273fe3257a3" providerId="LiveId" clId="{80F2A738-F714-4C7D-A832-99DDDB21C61E}" dt="2021-04-13T16:51:23.423" v="204" actId="26606"/>
          <ac:spMkLst>
            <pc:docMk/>
            <pc:sldMk cId="3121298118" sldId="261"/>
            <ac:spMk id="203" creationId="{5A7802B6-FF37-40CF-A7E2-6F2A0D9A91EF}"/>
          </ac:spMkLst>
        </pc:spChg>
        <pc:spChg chg="add del">
          <ac:chgData name="Sławomir Marek" userId="e5cae273fe3257a3" providerId="LiveId" clId="{80F2A738-F714-4C7D-A832-99DDDB21C61E}" dt="2021-04-17T14:47:51.130" v="341" actId="26606"/>
          <ac:spMkLst>
            <pc:docMk/>
            <pc:sldMk cId="3121298118" sldId="261"/>
            <ac:spMk id="1031" creationId="{5A7802B6-FF37-40CF-A7E2-6F2A0D9A91EF}"/>
          </ac:spMkLst>
        </pc:spChg>
        <pc:spChg chg="add">
          <ac:chgData name="Sławomir Marek" userId="e5cae273fe3257a3" providerId="LiveId" clId="{80F2A738-F714-4C7D-A832-99DDDB21C61E}" dt="2021-04-17T14:47:51.138" v="342" actId="26606"/>
          <ac:spMkLst>
            <pc:docMk/>
            <pc:sldMk cId="3121298118" sldId="261"/>
            <ac:spMk id="1034" creationId="{AA330523-F25B-4007-B3E5-ABB5637D160A}"/>
          </ac:spMkLst>
        </pc:spChg>
        <pc:spChg chg="add del">
          <ac:chgData name="Sławomir Marek" userId="e5cae273fe3257a3" providerId="LiveId" clId="{80F2A738-F714-4C7D-A832-99DDDB21C61E}" dt="2021-04-13T16:52:01.641" v="209" actId="26606"/>
          <ac:spMkLst>
            <pc:docMk/>
            <pc:sldMk cId="3121298118" sldId="261"/>
            <ac:spMk id="5137" creationId="{5A7802B6-FF37-40CF-A7E2-6F2A0D9A91EF}"/>
          </ac:spMkLst>
        </pc:spChg>
        <pc:grpChg chg="add del">
          <ac:chgData name="Sławomir Marek" userId="e5cae273fe3257a3" providerId="LiveId" clId="{80F2A738-F714-4C7D-A832-99DDDB21C61E}" dt="2021-04-13T16:50:17.643" v="187" actId="26606"/>
          <ac:grpSpMkLst>
            <pc:docMk/>
            <pc:sldMk cId="3121298118" sldId="261"/>
            <ac:grpSpMk id="73" creationId="{BFF60B97-5EB1-411D-9287-82F79E225F92}"/>
          </ac:grpSpMkLst>
        </pc:grpChg>
        <pc:grpChg chg="add del">
          <ac:chgData name="Sławomir Marek" userId="e5cae273fe3257a3" providerId="LiveId" clId="{80F2A738-F714-4C7D-A832-99DDDB21C61E}" dt="2021-04-13T17:01:19.157" v="305"/>
          <ac:grpSpMkLst>
            <pc:docMk/>
            <pc:sldMk cId="3121298118" sldId="261"/>
            <ac:grpSpMk id="92" creationId="{B4DE830A-B531-4A3B-96F6-0ECE88B08555}"/>
          </ac:grpSpMkLst>
        </pc:grpChg>
        <pc:grpChg chg="add del">
          <ac:chgData name="Sławomir Marek" userId="e5cae273fe3257a3" providerId="LiveId" clId="{80F2A738-F714-4C7D-A832-99DDDB21C61E}" dt="2021-04-13T16:52:01.641" v="209" actId="26606"/>
          <ac:grpSpMkLst>
            <pc:docMk/>
            <pc:sldMk cId="3121298118" sldId="261"/>
            <ac:grpSpMk id="137" creationId="{B4DE830A-B531-4A3B-96F6-0ECE88B08555}"/>
          </ac:grpSpMkLst>
        </pc:grpChg>
        <pc:grpChg chg="add del">
          <ac:chgData name="Sławomir Marek" userId="e5cae273fe3257a3" providerId="LiveId" clId="{80F2A738-F714-4C7D-A832-99DDDB21C61E}" dt="2021-04-13T16:50:38.306" v="190" actId="26606"/>
          <ac:grpSpMkLst>
            <pc:docMk/>
            <pc:sldMk cId="3121298118" sldId="261"/>
            <ac:grpSpMk id="139" creationId="{7A533011-3316-4DFD-B545-CAAF85A5DDA3}"/>
          </ac:grpSpMkLst>
        </pc:grpChg>
        <pc:grpChg chg="add del">
          <ac:chgData name="Sławomir Marek" userId="e5cae273fe3257a3" providerId="LiveId" clId="{80F2A738-F714-4C7D-A832-99DDDB21C61E}" dt="2021-04-13T16:51:11.580" v="202" actId="26606"/>
          <ac:grpSpMkLst>
            <pc:docMk/>
            <pc:sldMk cId="3121298118" sldId="261"/>
            <ac:grpSpMk id="192" creationId="{88C9B83F-64CD-41C1-925F-A08801FFD0BD}"/>
          </ac:grpSpMkLst>
        </pc:grpChg>
        <pc:grpChg chg="add del">
          <ac:chgData name="Sławomir Marek" userId="e5cae273fe3257a3" providerId="LiveId" clId="{80F2A738-F714-4C7D-A832-99DDDB21C61E}" dt="2021-04-17T14:47:51.130" v="341" actId="26606"/>
          <ac:grpSpMkLst>
            <pc:docMk/>
            <pc:sldMk cId="3121298118" sldId="261"/>
            <ac:grpSpMk id="1030" creationId="{B4DE830A-B531-4A3B-96F6-0ECE88B08555}"/>
          </ac:grpSpMkLst>
        </pc:grpChg>
        <pc:grpChg chg="add">
          <ac:chgData name="Sławomir Marek" userId="e5cae273fe3257a3" providerId="LiveId" clId="{80F2A738-F714-4C7D-A832-99DDDB21C61E}" dt="2021-04-17T14:47:51.138" v="342" actId="26606"/>
          <ac:grpSpMkLst>
            <pc:docMk/>
            <pc:sldMk cId="3121298118" sldId="261"/>
            <ac:grpSpMk id="1033" creationId="{B4DE830A-B531-4A3B-96F6-0ECE88B08555}"/>
          </ac:grpSpMkLst>
        </pc:grpChg>
        <pc:grpChg chg="add del">
          <ac:chgData name="Sławomir Marek" userId="e5cae273fe3257a3" providerId="LiveId" clId="{80F2A738-F714-4C7D-A832-99DDDB21C61E}" dt="2021-04-13T16:50:42.370" v="193" actId="26606"/>
          <ac:grpSpMkLst>
            <pc:docMk/>
            <pc:sldMk cId="3121298118" sldId="261"/>
            <ac:grpSpMk id="5126" creationId="{7A533011-3316-4DFD-B545-CAAF85A5DDA3}"/>
          </ac:grpSpMkLst>
        </pc:grpChg>
        <pc:grpChg chg="add del">
          <ac:chgData name="Sławomir Marek" userId="e5cae273fe3257a3" providerId="LiveId" clId="{80F2A738-F714-4C7D-A832-99DDDB21C61E}" dt="2021-04-13T16:52:14.640" v="211" actId="26606"/>
          <ac:grpSpMkLst>
            <pc:docMk/>
            <pc:sldMk cId="3121298118" sldId="261"/>
            <ac:grpSpMk id="5127" creationId="{88C9B83F-64CD-41C1-925F-A08801FFD0BD}"/>
          </ac:grpSpMkLst>
        </pc:grpChg>
        <pc:grpChg chg="add del">
          <ac:chgData name="Sławomir Marek" userId="e5cae273fe3257a3" providerId="LiveId" clId="{80F2A738-F714-4C7D-A832-99DDDB21C61E}" dt="2021-04-13T16:50:42.364" v="192" actId="26606"/>
          <ac:grpSpMkLst>
            <pc:docMk/>
            <pc:sldMk cId="3121298118" sldId="261"/>
            <ac:grpSpMk id="5128" creationId="{7A533011-3316-4DFD-B545-CAAF85A5DDA3}"/>
          </ac:grpSpMkLst>
        </pc:grpChg>
        <pc:grpChg chg="add del">
          <ac:chgData name="Sławomir Marek" userId="e5cae273fe3257a3" providerId="LiveId" clId="{80F2A738-F714-4C7D-A832-99DDDB21C61E}" dt="2021-04-13T16:52:28.397" v="213" actId="26606"/>
          <ac:grpSpMkLst>
            <pc:docMk/>
            <pc:sldMk cId="3121298118" sldId="261"/>
            <ac:grpSpMk id="5129" creationId="{88C9B83F-64CD-41C1-925F-A08801FFD0BD}"/>
          </ac:grpSpMkLst>
        </pc:grpChg>
        <pc:grpChg chg="add del">
          <ac:chgData name="Sławomir Marek" userId="e5cae273fe3257a3" providerId="LiveId" clId="{80F2A738-F714-4C7D-A832-99DDDB21C61E}" dt="2021-04-13T16:51:11.596" v="203" actId="26606"/>
          <ac:grpSpMkLst>
            <pc:docMk/>
            <pc:sldMk cId="3121298118" sldId="261"/>
            <ac:grpSpMk id="5130" creationId="{7A533011-3316-4DFD-B545-CAAF85A5DDA3}"/>
          </ac:grpSpMkLst>
        </pc:grpChg>
        <pc:grpChg chg="add del">
          <ac:chgData name="Sławomir Marek" userId="e5cae273fe3257a3" providerId="LiveId" clId="{80F2A738-F714-4C7D-A832-99DDDB21C61E}" dt="2021-04-13T16:51:23.423" v="204" actId="26606"/>
          <ac:grpSpMkLst>
            <pc:docMk/>
            <pc:sldMk cId="3121298118" sldId="261"/>
            <ac:grpSpMk id="5132" creationId="{B4DE830A-B531-4A3B-96F6-0ECE88B08555}"/>
          </ac:grpSpMkLst>
        </pc:grpChg>
        <pc:picChg chg="add del mod ord">
          <ac:chgData name="Sławomir Marek" userId="e5cae273fe3257a3" providerId="LiveId" clId="{80F2A738-F714-4C7D-A832-99DDDB21C61E}" dt="2021-04-13T16:50:50.463" v="194" actId="478"/>
          <ac:picMkLst>
            <pc:docMk/>
            <pc:sldMk cId="3121298118" sldId="261"/>
            <ac:picMk id="7" creationId="{D8800CA4-D391-4006-89CD-95FE1CE80895}"/>
          </ac:picMkLst>
        </pc:picChg>
        <pc:picChg chg="add del">
          <ac:chgData name="Sławomir Marek" userId="e5cae273fe3257a3" providerId="LiveId" clId="{80F2A738-F714-4C7D-A832-99DDDB21C61E}" dt="2021-04-17T14:47:29.994" v="338" actId="478"/>
          <ac:picMkLst>
            <pc:docMk/>
            <pc:sldMk cId="3121298118" sldId="261"/>
            <ac:picMk id="1026" creationId="{40B3089E-03DF-4AB9-9B4A-1EDB4700D5C0}"/>
          </ac:picMkLst>
        </pc:picChg>
        <pc:picChg chg="add mod">
          <ac:chgData name="Sławomir Marek" userId="e5cae273fe3257a3" providerId="LiveId" clId="{80F2A738-F714-4C7D-A832-99DDDB21C61E}" dt="2021-04-17T14:47:51.138" v="342" actId="26606"/>
          <ac:picMkLst>
            <pc:docMk/>
            <pc:sldMk cId="3121298118" sldId="261"/>
            <ac:picMk id="1028" creationId="{EA9641DC-4373-4C45-B264-8EEB5AD0B3AC}"/>
          </ac:picMkLst>
        </pc:picChg>
        <pc:picChg chg="add del mod ord">
          <ac:chgData name="Sławomir Marek" userId="e5cae273fe3257a3" providerId="LiveId" clId="{80F2A738-F714-4C7D-A832-99DDDB21C61E}" dt="2021-04-13T16:50:59.685" v="196" actId="478"/>
          <ac:picMkLst>
            <pc:docMk/>
            <pc:sldMk cId="3121298118" sldId="261"/>
            <ac:picMk id="5122" creationId="{57FC8C08-0174-4E0B-988D-B82BFFC48625}"/>
          </ac:picMkLst>
        </pc:picChg>
        <pc:picChg chg="add del mod ord">
          <ac:chgData name="Sławomir Marek" userId="e5cae273fe3257a3" providerId="LiveId" clId="{80F2A738-F714-4C7D-A832-99DDDB21C61E}" dt="2021-04-17T14:47:29.994" v="338" actId="478"/>
          <ac:picMkLst>
            <pc:docMk/>
            <pc:sldMk cId="3121298118" sldId="261"/>
            <ac:picMk id="5124" creationId="{54E815EE-214F-4A75-B7F7-2CE003E09D18}"/>
          </ac:picMkLst>
        </pc:picChg>
      </pc:sldChg>
      <pc:sldChg chg="addSp delSp modSp mod setBg delDesignElem">
        <pc:chgData name="Sławomir Marek" userId="e5cae273fe3257a3" providerId="LiveId" clId="{80F2A738-F714-4C7D-A832-99DDDB21C61E}" dt="2021-04-13T17:01:19.157" v="305"/>
        <pc:sldMkLst>
          <pc:docMk/>
          <pc:sldMk cId="669603323" sldId="262"/>
        </pc:sldMkLst>
        <pc:spChg chg="mod">
          <ac:chgData name="Sławomir Marek" userId="e5cae273fe3257a3" providerId="LiveId" clId="{80F2A738-F714-4C7D-A832-99DDDB21C61E}" dt="2021-04-13T16:54:02.219" v="225" actId="27636"/>
          <ac:spMkLst>
            <pc:docMk/>
            <pc:sldMk cId="669603323" sldId="262"/>
            <ac:spMk id="2" creationId="{5101A56A-CD13-4A68-BB59-FC287D3F7DE8}"/>
          </ac:spMkLst>
        </pc:spChg>
        <pc:spChg chg="del mod">
          <ac:chgData name="Sławomir Marek" userId="e5cae273fe3257a3" providerId="LiveId" clId="{80F2A738-F714-4C7D-A832-99DDDB21C61E}" dt="2021-04-13T16:52:41.849" v="214" actId="478"/>
          <ac:spMkLst>
            <pc:docMk/>
            <pc:sldMk cId="669603323" sldId="262"/>
            <ac:spMk id="3" creationId="{F199D56A-E46A-4628-8FD8-1A6073F8DE83}"/>
          </ac:spMkLst>
        </pc:spChg>
        <pc:spChg chg="del">
          <ac:chgData name="Sławomir Marek" userId="e5cae273fe3257a3" providerId="LiveId" clId="{80F2A738-F714-4C7D-A832-99DDDB21C61E}" dt="2021-04-13T16:13:55.132" v="42"/>
          <ac:spMkLst>
            <pc:docMk/>
            <pc:sldMk cId="669603323" sldId="262"/>
            <ac:spMk id="4" creationId="{5A7831A0-3DFB-4BD1-8E41-1CE315C8027B}"/>
          </ac:spMkLst>
        </pc:spChg>
        <pc:spChg chg="del mod">
          <ac:chgData name="Sławomir Marek" userId="e5cae273fe3257a3" providerId="LiveId" clId="{80F2A738-F714-4C7D-A832-99DDDB21C61E}" dt="2021-04-13T16:52:45.077" v="215" actId="478"/>
          <ac:spMkLst>
            <pc:docMk/>
            <pc:sldMk cId="669603323" sldId="262"/>
            <ac:spMk id="5" creationId="{07698805-68CF-43D7-8D1C-8AD538AF8CFB}"/>
          </ac:spMkLst>
        </pc:spChg>
        <pc:spChg chg="del">
          <ac:chgData name="Sławomir Marek" userId="e5cae273fe3257a3" providerId="LiveId" clId="{80F2A738-F714-4C7D-A832-99DDDB21C61E}" dt="2021-04-13T16:14:18.706" v="43"/>
          <ac:spMkLst>
            <pc:docMk/>
            <pc:sldMk cId="669603323" sldId="262"/>
            <ac:spMk id="6" creationId="{2A2A06E0-9343-4273-A40C-D589341C2C22}"/>
          </ac:spMkLst>
        </pc:spChg>
        <pc:spChg chg="add del">
          <ac:chgData name="Sławomir Marek" userId="e5cae273fe3257a3" providerId="LiveId" clId="{80F2A738-F714-4C7D-A832-99DDDB21C61E}" dt="2021-04-13T16:52:56.486" v="217" actId="26606"/>
          <ac:spMkLst>
            <pc:docMk/>
            <pc:sldMk cId="669603323" sldId="262"/>
            <ac:spMk id="89" creationId="{FD076C4F-CB47-4A2D-95A1-9D5E3C2B7683}"/>
          </ac:spMkLst>
        </pc:spChg>
        <pc:spChg chg="add del">
          <ac:chgData name="Sławomir Marek" userId="e5cae273fe3257a3" providerId="LiveId" clId="{80F2A738-F714-4C7D-A832-99DDDB21C61E}" dt="2021-04-13T16:52:56.486" v="217" actId="26606"/>
          <ac:spMkLst>
            <pc:docMk/>
            <pc:sldMk cId="669603323" sldId="262"/>
            <ac:spMk id="95" creationId="{6F953D60-C1AF-4BFA-9B22-BFE8F0BA1D30}"/>
          </ac:spMkLst>
        </pc:spChg>
        <pc:spChg chg="add del">
          <ac:chgData name="Sławomir Marek" userId="e5cae273fe3257a3" providerId="LiveId" clId="{80F2A738-F714-4C7D-A832-99DDDB21C61E}" dt="2021-04-13T16:53:25.226" v="220" actId="26606"/>
          <ac:spMkLst>
            <pc:docMk/>
            <pc:sldMk cId="669603323" sldId="262"/>
            <ac:spMk id="159" creationId="{531A1158-931F-4682-A085-AF74D62041EB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669603323" sldId="262"/>
            <ac:spMk id="163" creationId="{CDFCE3EB-D8EE-4ECA-9D06-6979FD3555DC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669603323" sldId="262"/>
            <ac:spMk id="165" creationId="{F80DA0B5-A290-4512-A78A-252BC48294E8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669603323" sldId="262"/>
            <ac:spMk id="167" creationId="{2C020F0B-C1D1-4E35-8674-2F6D2EB48867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669603323" sldId="262"/>
            <ac:spMk id="169" creationId="{45A9F879-5728-4241-84BE-EBFBB9D63DBC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669603323" sldId="262"/>
            <ac:spMk id="175" creationId="{0F30D126-B32B-40C9-84A3-C2FAD3B515F6}"/>
          </ac:spMkLst>
        </pc:spChg>
        <pc:spChg chg="add del">
          <ac:chgData name="Sławomir Marek" userId="e5cae273fe3257a3" providerId="LiveId" clId="{80F2A738-F714-4C7D-A832-99DDDB21C61E}" dt="2021-04-13T16:52:56.486" v="217" actId="26606"/>
          <ac:spMkLst>
            <pc:docMk/>
            <pc:sldMk cId="669603323" sldId="262"/>
            <ac:spMk id="6154" creationId="{89A4A8EF-6B88-4EF9-90DA-C054739560AE}"/>
          </ac:spMkLst>
        </pc:spChg>
        <pc:spChg chg="add del">
          <ac:chgData name="Sławomir Marek" userId="e5cae273fe3257a3" providerId="LiveId" clId="{80F2A738-F714-4C7D-A832-99DDDB21C61E}" dt="2021-04-13T16:53:25.229" v="221" actId="26606"/>
          <ac:spMkLst>
            <pc:docMk/>
            <pc:sldMk cId="669603323" sldId="262"/>
            <ac:spMk id="6157" creationId="{F19F8C88-9B7E-4596-8D09-DF90F41CA9EB}"/>
          </ac:spMkLst>
        </pc:spChg>
        <pc:spChg chg="add del mod">
          <ac:chgData name="Sławomir Marek" userId="e5cae273fe3257a3" providerId="LiveId" clId="{80F2A738-F714-4C7D-A832-99DDDB21C61E}" dt="2021-04-13T16:53:52.356" v="222" actId="478"/>
          <ac:spMkLst>
            <pc:docMk/>
            <pc:sldMk cId="669603323" sldId="262"/>
            <ac:spMk id="6158" creationId="{BD1512CC-6598-45F7-AD51-346508C50B30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669603323" sldId="262"/>
            <ac:spMk id="6161" creationId="{F9CBB306-8362-4E9F-8E8F-724CB89A5365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669603323" sldId="262"/>
            <ac:spMk id="6162" creationId="{F19F8C88-9B7E-4596-8D09-DF90F41CA9EB}"/>
          </ac:spMkLst>
        </pc:spChg>
        <pc:grpChg chg="add del">
          <ac:chgData name="Sławomir Marek" userId="e5cae273fe3257a3" providerId="LiveId" clId="{80F2A738-F714-4C7D-A832-99DDDB21C61E}" dt="2021-04-13T16:52:56.486" v="217" actId="26606"/>
          <ac:grpSpMkLst>
            <pc:docMk/>
            <pc:sldMk cId="669603323" sldId="262"/>
            <ac:grpSpMk id="77" creationId="{BFF60B97-5EB1-411D-9287-82F79E225F92}"/>
          </ac:grpSpMkLst>
        </pc:grpChg>
        <pc:grpChg chg="add del">
          <ac:chgData name="Sławomir Marek" userId="e5cae273fe3257a3" providerId="LiveId" clId="{80F2A738-F714-4C7D-A832-99DDDB21C61E}" dt="2021-04-13T16:53:25.226" v="220" actId="26606"/>
          <ac:grpSpMkLst>
            <pc:docMk/>
            <pc:sldMk cId="669603323" sldId="262"/>
            <ac:grpSpMk id="147" creationId="{BFF60B97-5EB1-411D-9287-82F79E225F92}"/>
          </ac:grpSpMkLst>
        </pc:grpChg>
        <pc:grpChg chg="add del">
          <ac:chgData name="Sławomir Marek" userId="e5cae273fe3257a3" providerId="LiveId" clId="{80F2A738-F714-4C7D-A832-99DDDB21C61E}" dt="2021-04-13T16:53:25.226" v="220" actId="26606"/>
          <ac:grpSpMkLst>
            <pc:docMk/>
            <pc:sldMk cId="669603323" sldId="262"/>
            <ac:grpSpMk id="161" creationId="{68CC4534-BAAC-4D5F-9F61-089745A30A82}"/>
          </ac:grpSpMkLst>
        </pc:grpChg>
        <pc:grpChg chg="add del">
          <ac:chgData name="Sławomir Marek" userId="e5cae273fe3257a3" providerId="LiveId" clId="{80F2A738-F714-4C7D-A832-99DDDB21C61E}" dt="2021-04-13T16:53:25.229" v="221" actId="26606"/>
          <ac:grpSpMkLst>
            <pc:docMk/>
            <pc:sldMk cId="669603323" sldId="262"/>
            <ac:grpSpMk id="6156" creationId="{BFF60B97-5EB1-411D-9287-82F79E225F92}"/>
          </ac:grpSpMkLst>
        </pc:grpChg>
        <pc:grpChg chg="add del">
          <ac:chgData name="Sławomir Marek" userId="e5cae273fe3257a3" providerId="LiveId" clId="{80F2A738-F714-4C7D-A832-99DDDB21C61E}" dt="2021-04-13T17:01:19.157" v="305"/>
          <ac:grpSpMkLst>
            <pc:docMk/>
            <pc:sldMk cId="669603323" sldId="262"/>
            <ac:grpSpMk id="6160" creationId="{BFF60B97-5EB1-411D-9287-82F79E225F92}"/>
          </ac:grpSpMkLst>
        </pc:grpChg>
        <pc:picChg chg="add mod ord">
          <ac:chgData name="Sławomir Marek" userId="e5cae273fe3257a3" providerId="LiveId" clId="{80F2A738-F714-4C7D-A832-99DDDB21C61E}" dt="2021-04-13T16:53:25.229" v="221" actId="26606"/>
          <ac:picMkLst>
            <pc:docMk/>
            <pc:sldMk cId="669603323" sldId="262"/>
            <ac:picMk id="6146" creationId="{413EEA67-DFE0-4B18-85A2-4FDC8964590B}"/>
          </ac:picMkLst>
        </pc:picChg>
        <pc:picChg chg="add mod ord">
          <ac:chgData name="Sławomir Marek" userId="e5cae273fe3257a3" providerId="LiveId" clId="{80F2A738-F714-4C7D-A832-99DDDB21C61E}" dt="2021-04-13T16:53:25.229" v="221" actId="26606"/>
          <ac:picMkLst>
            <pc:docMk/>
            <pc:sldMk cId="669603323" sldId="262"/>
            <ac:picMk id="6148" creationId="{7C33BD44-5694-4CC1-9FCD-3B8FFDD31A5A}"/>
          </ac:picMkLst>
        </pc:picChg>
        <pc:picChg chg="add mod ord">
          <ac:chgData name="Sławomir Marek" userId="e5cae273fe3257a3" providerId="LiveId" clId="{80F2A738-F714-4C7D-A832-99DDDB21C61E}" dt="2021-04-13T16:53:25.229" v="221" actId="26606"/>
          <ac:picMkLst>
            <pc:docMk/>
            <pc:sldMk cId="669603323" sldId="262"/>
            <ac:picMk id="6150" creationId="{073BAB41-A090-4622-9225-DC93374F3A50}"/>
          </ac:picMkLst>
        </pc:picChg>
        <pc:cxnChg chg="add del">
          <ac:chgData name="Sławomir Marek" userId="e5cae273fe3257a3" providerId="LiveId" clId="{80F2A738-F714-4C7D-A832-99DDDB21C61E}" dt="2021-04-13T16:52:56.486" v="217" actId="26606"/>
          <ac:cxnSpMkLst>
            <pc:docMk/>
            <pc:sldMk cId="669603323" sldId="262"/>
            <ac:cxnSpMk id="91" creationId="{EEAF915B-5344-46DC-8097-7DAF0627744D}"/>
          </ac:cxnSpMkLst>
        </pc:cxnChg>
        <pc:cxnChg chg="add del">
          <ac:chgData name="Sławomir Marek" userId="e5cae273fe3257a3" providerId="LiveId" clId="{80F2A738-F714-4C7D-A832-99DDDB21C61E}" dt="2021-04-13T16:52:56.486" v="217" actId="26606"/>
          <ac:cxnSpMkLst>
            <pc:docMk/>
            <pc:sldMk cId="669603323" sldId="262"/>
            <ac:cxnSpMk id="93" creationId="{70B738F4-B505-468D-996C-FEC3D1CA103C}"/>
          </ac:cxnSpMkLst>
        </pc:cxnChg>
        <pc:cxnChg chg="add del">
          <ac:chgData name="Sławomir Marek" userId="e5cae273fe3257a3" providerId="LiveId" clId="{80F2A738-F714-4C7D-A832-99DDDB21C61E}" dt="2021-04-13T17:01:19.157" v="305"/>
          <ac:cxnSpMkLst>
            <pc:docMk/>
            <pc:sldMk cId="669603323" sldId="262"/>
            <ac:cxnSpMk id="171" creationId="{72424A02-0F86-4C43-9C35-0E2266515538}"/>
          </ac:cxnSpMkLst>
        </pc:cxnChg>
        <pc:cxnChg chg="add del">
          <ac:chgData name="Sławomir Marek" userId="e5cae273fe3257a3" providerId="LiveId" clId="{80F2A738-F714-4C7D-A832-99DDDB21C61E}" dt="2021-04-13T17:01:19.157" v="305"/>
          <ac:cxnSpMkLst>
            <pc:docMk/>
            <pc:sldMk cId="669603323" sldId="262"/>
            <ac:cxnSpMk id="173" creationId="{375B55B4-9E05-4924-946C-92CE670DF635}"/>
          </ac:cxnSpMkLst>
        </pc:cxnChg>
      </pc:sldChg>
      <pc:sldChg chg="addSp delSp modSp mod setBg delDesignElem">
        <pc:chgData name="Sławomir Marek" userId="e5cae273fe3257a3" providerId="LiveId" clId="{80F2A738-F714-4C7D-A832-99DDDB21C61E}" dt="2021-04-13T17:01:19.157" v="305"/>
        <pc:sldMkLst>
          <pc:docMk/>
          <pc:sldMk cId="2891799939" sldId="263"/>
        </pc:sldMkLst>
        <pc:spChg chg="mod">
          <ac:chgData name="Sławomir Marek" userId="e5cae273fe3257a3" providerId="LiveId" clId="{80F2A738-F714-4C7D-A832-99DDDB21C61E}" dt="2021-04-13T16:56:16.379" v="245" actId="27636"/>
          <ac:spMkLst>
            <pc:docMk/>
            <pc:sldMk cId="2891799939" sldId="263"/>
            <ac:spMk id="2" creationId="{A971E91A-23C8-42E4-9D37-6EECF03A954A}"/>
          </ac:spMkLst>
        </pc:spChg>
        <pc:spChg chg="del mod">
          <ac:chgData name="Sławomir Marek" userId="e5cae273fe3257a3" providerId="LiveId" clId="{80F2A738-F714-4C7D-A832-99DDDB21C61E}" dt="2021-04-13T16:54:13.666" v="226" actId="478"/>
          <ac:spMkLst>
            <pc:docMk/>
            <pc:sldMk cId="2891799939" sldId="263"/>
            <ac:spMk id="3" creationId="{3E4C8BEF-61F3-4481-8D02-C404F29D1DE1}"/>
          </ac:spMkLst>
        </pc:spChg>
        <pc:spChg chg="del">
          <ac:chgData name="Sławomir Marek" userId="e5cae273fe3257a3" providerId="LiveId" clId="{80F2A738-F714-4C7D-A832-99DDDB21C61E}" dt="2021-04-13T16:16:08.158" v="48"/>
          <ac:spMkLst>
            <pc:docMk/>
            <pc:sldMk cId="2891799939" sldId="263"/>
            <ac:spMk id="4" creationId="{A3981FA6-F225-41A2-8E97-A395CA36F46E}"/>
          </ac:spMkLst>
        </pc:spChg>
        <pc:spChg chg="del mod">
          <ac:chgData name="Sławomir Marek" userId="e5cae273fe3257a3" providerId="LiveId" clId="{80F2A738-F714-4C7D-A832-99DDDB21C61E}" dt="2021-04-13T16:54:16.192" v="227" actId="478"/>
          <ac:spMkLst>
            <pc:docMk/>
            <pc:sldMk cId="2891799939" sldId="263"/>
            <ac:spMk id="5" creationId="{BA1D83E9-12B6-480E-8AE9-B739F6B9C713}"/>
          </ac:spMkLst>
        </pc:spChg>
        <pc:spChg chg="del">
          <ac:chgData name="Sławomir Marek" userId="e5cae273fe3257a3" providerId="LiveId" clId="{80F2A738-F714-4C7D-A832-99DDDB21C61E}" dt="2021-04-13T16:16:38.596" v="50"/>
          <ac:spMkLst>
            <pc:docMk/>
            <pc:sldMk cId="2891799939" sldId="263"/>
            <ac:spMk id="6" creationId="{7EB20802-87EF-4B4A-B96C-56F1D902083A}"/>
          </ac:spMkLst>
        </pc:spChg>
        <pc:spChg chg="add del">
          <ac:chgData name="Sławomir Marek" userId="e5cae273fe3257a3" providerId="LiveId" clId="{80F2A738-F714-4C7D-A832-99DDDB21C61E}" dt="2021-04-13T16:54:54.932" v="233" actId="26606"/>
          <ac:spMkLst>
            <pc:docMk/>
            <pc:sldMk cId="2891799939" sldId="263"/>
            <ac:spMk id="93" creationId="{03F91B8C-9F3A-4995-AD65-9177B496659A}"/>
          </ac:spMkLst>
        </pc:spChg>
        <pc:spChg chg="add del">
          <ac:chgData name="Sławomir Marek" userId="e5cae273fe3257a3" providerId="LiveId" clId="{80F2A738-F714-4C7D-A832-99DDDB21C61E}" dt="2021-04-13T16:55:05.938" v="235" actId="26606"/>
          <ac:spMkLst>
            <pc:docMk/>
            <pc:sldMk cId="2891799939" sldId="263"/>
            <ac:spMk id="95" creationId="{F80DA0B5-A290-4512-A78A-252BC48294E8}"/>
          </ac:spMkLst>
        </pc:spChg>
        <pc:spChg chg="add del">
          <ac:chgData name="Sławomir Marek" userId="e5cae273fe3257a3" providerId="LiveId" clId="{80F2A738-F714-4C7D-A832-99DDDB21C61E}" dt="2021-04-13T16:55:05.938" v="235" actId="26606"/>
          <ac:spMkLst>
            <pc:docMk/>
            <pc:sldMk cId="2891799939" sldId="263"/>
            <ac:spMk id="97" creationId="{2C020F0B-C1D1-4E35-8674-2F6D2EB48867}"/>
          </ac:spMkLst>
        </pc:spChg>
        <pc:spChg chg="add del">
          <ac:chgData name="Sławomir Marek" userId="e5cae273fe3257a3" providerId="LiveId" clId="{80F2A738-F714-4C7D-A832-99DDDB21C61E}" dt="2021-04-13T16:55:05.938" v="235" actId="26606"/>
          <ac:spMkLst>
            <pc:docMk/>
            <pc:sldMk cId="2891799939" sldId="263"/>
            <ac:spMk id="99" creationId="{45A9F879-5728-4241-84BE-EBFBB9D63DBC}"/>
          </ac:spMkLst>
        </pc:spChg>
        <pc:spChg chg="add del">
          <ac:chgData name="Sławomir Marek" userId="e5cae273fe3257a3" providerId="LiveId" clId="{80F2A738-F714-4C7D-A832-99DDDB21C61E}" dt="2021-04-13T16:55:05.938" v="235" actId="26606"/>
          <ac:spMkLst>
            <pc:docMk/>
            <pc:sldMk cId="2891799939" sldId="263"/>
            <ac:spMk id="105" creationId="{0F30D126-B32B-40C9-84A3-C2FAD3B515F6}"/>
          </ac:spMkLst>
        </pc:spChg>
        <pc:spChg chg="add del">
          <ac:chgData name="Sławomir Marek" userId="e5cae273fe3257a3" providerId="LiveId" clId="{80F2A738-F714-4C7D-A832-99DDDB21C61E}" dt="2021-04-13T16:55:55.463" v="241" actId="26606"/>
          <ac:spMkLst>
            <pc:docMk/>
            <pc:sldMk cId="2891799939" sldId="263"/>
            <ac:spMk id="114" creationId="{EBDE6C46-CECF-4B06-B3B6-1A332C00042F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2891799939" sldId="263"/>
            <ac:spMk id="124" creationId="{FD076C4F-CB47-4A2D-95A1-9D5E3C2B7683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2891799939" sldId="263"/>
            <ac:spMk id="127" creationId="{6F953D60-C1AF-4BFA-9B22-BFE8F0BA1D30}"/>
          </ac:spMkLst>
        </pc:spChg>
        <pc:spChg chg="add del">
          <ac:chgData name="Sławomir Marek" userId="e5cae273fe3257a3" providerId="LiveId" clId="{80F2A738-F714-4C7D-A832-99DDDB21C61E}" dt="2021-04-13T16:54:54.932" v="233" actId="26606"/>
          <ac:spMkLst>
            <pc:docMk/>
            <pc:sldMk cId="2891799939" sldId="263"/>
            <ac:spMk id="7177" creationId="{F45C0B28-A3BE-42BF-950F-32FEA88B50D8}"/>
          </ac:spMkLst>
        </pc:spChg>
        <pc:spChg chg="add del">
          <ac:chgData name="Sławomir Marek" userId="e5cae273fe3257a3" providerId="LiveId" clId="{80F2A738-F714-4C7D-A832-99DDDB21C61E}" dt="2021-04-13T16:54:35.568" v="231" actId="26606"/>
          <ac:spMkLst>
            <pc:docMk/>
            <pc:sldMk cId="2891799939" sldId="263"/>
            <ac:spMk id="7178" creationId="{6949BC8D-446A-471F-B72E-DE597619E884}"/>
          </ac:spMkLst>
        </pc:spChg>
        <pc:spChg chg="add del">
          <ac:chgData name="Sławomir Marek" userId="e5cae273fe3257a3" providerId="LiveId" clId="{80F2A738-F714-4C7D-A832-99DDDB21C61E}" dt="2021-04-13T16:55:05.938" v="235" actId="26606"/>
          <ac:spMkLst>
            <pc:docMk/>
            <pc:sldMk cId="2891799939" sldId="263"/>
            <ac:spMk id="7180" creationId="{F9CBB306-8362-4E9F-8E8F-724CB89A5365}"/>
          </ac:spMkLst>
        </pc:spChg>
        <pc:spChg chg="add del">
          <ac:chgData name="Sławomir Marek" userId="e5cae273fe3257a3" providerId="LiveId" clId="{80F2A738-F714-4C7D-A832-99DDDB21C61E}" dt="2021-04-13T16:55:05.938" v="235" actId="26606"/>
          <ac:spMkLst>
            <pc:docMk/>
            <pc:sldMk cId="2891799939" sldId="263"/>
            <ac:spMk id="7181" creationId="{F19F8C88-9B7E-4596-8D09-DF90F41CA9EB}"/>
          </ac:spMkLst>
        </pc:spChg>
        <pc:spChg chg="add del">
          <ac:chgData name="Sławomir Marek" userId="e5cae273fe3257a3" providerId="LiveId" clId="{80F2A738-F714-4C7D-A832-99DDDB21C61E}" dt="2021-04-13T16:55:05.938" v="235" actId="26606"/>
          <ac:spMkLst>
            <pc:docMk/>
            <pc:sldMk cId="2891799939" sldId="263"/>
            <ac:spMk id="7182" creationId="{66BAC96E-7EE7-4396-9EFF-A6886BDFF6CD}"/>
          </ac:spMkLst>
        </pc:spChg>
        <pc:spChg chg="add del">
          <ac:chgData name="Sławomir Marek" userId="e5cae273fe3257a3" providerId="LiveId" clId="{80F2A738-F714-4C7D-A832-99DDDB21C61E}" dt="2021-04-13T16:55:05.938" v="235" actId="26606"/>
          <ac:spMkLst>
            <pc:docMk/>
            <pc:sldMk cId="2891799939" sldId="263"/>
            <ac:spMk id="7183" creationId="{CDFCE3EB-D8EE-4ECA-9D06-6979FD3555DC}"/>
          </ac:spMkLst>
        </pc:spChg>
        <pc:spChg chg="add del mod">
          <ac:chgData name="Sławomir Marek" userId="e5cae273fe3257a3" providerId="LiveId" clId="{80F2A738-F714-4C7D-A832-99DDDB21C61E}" dt="2021-04-13T16:56:05.069" v="242" actId="478"/>
          <ac:spMkLst>
            <pc:docMk/>
            <pc:sldMk cId="2891799939" sldId="263"/>
            <ac:spMk id="7194" creationId="{ED9EFE5B-F824-43C8-8DD9-CDD5AB6842D5}"/>
          </ac:spMkLst>
        </pc:spChg>
        <pc:grpChg chg="add del">
          <ac:chgData name="Sławomir Marek" userId="e5cae273fe3257a3" providerId="LiveId" clId="{80F2A738-F714-4C7D-A832-99DDDB21C61E}" dt="2021-04-13T16:54:31.398" v="229" actId="26606"/>
          <ac:grpSpMkLst>
            <pc:docMk/>
            <pc:sldMk cId="2891799939" sldId="263"/>
            <ac:grpSpMk id="75" creationId="{EBE86EA4-C4F1-4465-B306-7A2BC2285926}"/>
          </ac:grpSpMkLst>
        </pc:grpChg>
        <pc:grpChg chg="add del">
          <ac:chgData name="Sławomir Marek" userId="e5cae273fe3257a3" providerId="LiveId" clId="{80F2A738-F714-4C7D-A832-99DDDB21C61E}" dt="2021-04-13T16:54:35.568" v="231" actId="26606"/>
          <ac:grpSpMkLst>
            <pc:docMk/>
            <pc:sldMk cId="2891799939" sldId="263"/>
            <ac:grpSpMk id="77" creationId="{7A533011-3316-4DFD-B545-CAAF85A5DDA3}"/>
          </ac:grpSpMkLst>
        </pc:grpChg>
        <pc:grpChg chg="add del">
          <ac:chgData name="Sławomir Marek" userId="e5cae273fe3257a3" providerId="LiveId" clId="{80F2A738-F714-4C7D-A832-99DDDB21C61E}" dt="2021-04-13T16:55:55.463" v="241" actId="26606"/>
          <ac:grpSpMkLst>
            <pc:docMk/>
            <pc:sldMk cId="2891799939" sldId="263"/>
            <ac:grpSpMk id="102" creationId="{BFF60B97-5EB1-411D-9287-82F79E225F92}"/>
          </ac:grpSpMkLst>
        </pc:grpChg>
        <pc:grpChg chg="add del">
          <ac:chgData name="Sławomir Marek" userId="e5cae273fe3257a3" providerId="LiveId" clId="{80F2A738-F714-4C7D-A832-99DDDB21C61E}" dt="2021-04-13T16:54:54.932" v="233" actId="26606"/>
          <ac:grpSpMkLst>
            <pc:docMk/>
            <pc:sldMk cId="2891799939" sldId="263"/>
            <ac:grpSpMk id="7176" creationId="{BFF60B97-5EB1-411D-9287-82F79E225F92}"/>
          </ac:grpSpMkLst>
        </pc:grpChg>
        <pc:grpChg chg="add del">
          <ac:chgData name="Sławomir Marek" userId="e5cae273fe3257a3" providerId="LiveId" clId="{80F2A738-F714-4C7D-A832-99DDDB21C61E}" dt="2021-04-13T16:55:05.938" v="235" actId="26606"/>
          <ac:grpSpMkLst>
            <pc:docMk/>
            <pc:sldMk cId="2891799939" sldId="263"/>
            <ac:grpSpMk id="7179" creationId="{BFF60B97-5EB1-411D-9287-82F79E225F92}"/>
          </ac:grpSpMkLst>
        </pc:grpChg>
        <pc:grpChg chg="add del">
          <ac:chgData name="Sławomir Marek" userId="e5cae273fe3257a3" providerId="LiveId" clId="{80F2A738-F714-4C7D-A832-99DDDB21C61E}" dt="2021-04-13T16:55:15.143" v="237" actId="26606"/>
          <ac:grpSpMkLst>
            <pc:docMk/>
            <pc:sldMk cId="2891799939" sldId="263"/>
            <ac:grpSpMk id="7185" creationId="{4098A4C6-4FFB-4EF4-8317-8110224DBB67}"/>
          </ac:grpSpMkLst>
        </pc:grpChg>
        <pc:grpChg chg="add del">
          <ac:chgData name="Sławomir Marek" userId="e5cae273fe3257a3" providerId="LiveId" clId="{80F2A738-F714-4C7D-A832-99DDDB21C61E}" dt="2021-04-13T16:55:43.222" v="240" actId="26606"/>
          <ac:grpSpMkLst>
            <pc:docMk/>
            <pc:sldMk cId="2891799939" sldId="263"/>
            <ac:grpSpMk id="7189" creationId="{4098A4C6-4FFB-4EF4-8317-8110224DBB67}"/>
          </ac:grpSpMkLst>
        </pc:grpChg>
        <pc:grpChg chg="add del">
          <ac:chgData name="Sławomir Marek" userId="e5cae273fe3257a3" providerId="LiveId" clId="{80F2A738-F714-4C7D-A832-99DDDB21C61E}" dt="2021-04-13T17:01:19.157" v="305"/>
          <ac:grpSpMkLst>
            <pc:docMk/>
            <pc:sldMk cId="2891799939" sldId="263"/>
            <ac:grpSpMk id="7196" creationId="{BFF60B97-5EB1-411D-9287-82F79E225F92}"/>
          </ac:grpSpMkLst>
        </pc:grpChg>
        <pc:picChg chg="add mod ord">
          <ac:chgData name="Sławomir Marek" userId="e5cae273fe3257a3" providerId="LiveId" clId="{80F2A738-F714-4C7D-A832-99DDDB21C61E}" dt="2021-04-13T16:55:55.463" v="241" actId="26606"/>
          <ac:picMkLst>
            <pc:docMk/>
            <pc:sldMk cId="2891799939" sldId="263"/>
            <ac:picMk id="7170" creationId="{F34DA16E-6848-4CFC-8176-FDB0BC16EEB1}"/>
          </ac:picMkLst>
        </pc:picChg>
        <pc:picChg chg="add mod ord">
          <ac:chgData name="Sławomir Marek" userId="e5cae273fe3257a3" providerId="LiveId" clId="{80F2A738-F714-4C7D-A832-99DDDB21C61E}" dt="2021-04-13T16:55:55.463" v="241" actId="26606"/>
          <ac:picMkLst>
            <pc:docMk/>
            <pc:sldMk cId="2891799939" sldId="263"/>
            <ac:picMk id="7172" creationId="{6DE1130C-1455-4BC5-9ECF-F5FD65563AEC}"/>
          </ac:picMkLst>
        </pc:picChg>
        <pc:picChg chg="add mod ord">
          <ac:chgData name="Sławomir Marek" userId="e5cae273fe3257a3" providerId="LiveId" clId="{80F2A738-F714-4C7D-A832-99DDDB21C61E}" dt="2021-04-13T16:55:55.463" v="241" actId="26606"/>
          <ac:picMkLst>
            <pc:docMk/>
            <pc:sldMk cId="2891799939" sldId="263"/>
            <ac:picMk id="7174" creationId="{4BF93E9C-BB2D-4EF2-8D40-C8D1EAF29B94}"/>
          </ac:picMkLst>
        </pc:picChg>
        <pc:cxnChg chg="add del">
          <ac:chgData name="Sławomir Marek" userId="e5cae273fe3257a3" providerId="LiveId" clId="{80F2A738-F714-4C7D-A832-99DDDB21C61E}" dt="2021-04-13T16:55:15.143" v="237" actId="26606"/>
          <ac:cxnSpMkLst>
            <pc:docMk/>
            <pc:sldMk cId="2891799939" sldId="263"/>
            <ac:cxnSpMk id="87" creationId="{076A370E-C7CA-4ED6-BBEE-CE73A7944BBC}"/>
          </ac:cxnSpMkLst>
        </pc:cxnChg>
        <pc:cxnChg chg="add del">
          <ac:chgData name="Sławomir Marek" userId="e5cae273fe3257a3" providerId="LiveId" clId="{80F2A738-F714-4C7D-A832-99DDDB21C61E}" dt="2021-04-13T16:54:54.932" v="233" actId="26606"/>
          <ac:cxnSpMkLst>
            <pc:docMk/>
            <pc:sldMk cId="2891799939" sldId="263"/>
            <ac:cxnSpMk id="89" creationId="{B3F79EE1-6AC0-45FE-8BB0-BEE28C6011CE}"/>
          </ac:cxnSpMkLst>
        </pc:cxnChg>
        <pc:cxnChg chg="add del">
          <ac:chgData name="Sławomir Marek" userId="e5cae273fe3257a3" providerId="LiveId" clId="{80F2A738-F714-4C7D-A832-99DDDB21C61E}" dt="2021-04-13T16:54:54.932" v="233" actId="26606"/>
          <ac:cxnSpMkLst>
            <pc:docMk/>
            <pc:sldMk cId="2891799939" sldId="263"/>
            <ac:cxnSpMk id="91" creationId="{8766F213-9FE6-4D9F-8346-B351CC0B099A}"/>
          </ac:cxnSpMkLst>
        </pc:cxnChg>
        <pc:cxnChg chg="add del">
          <ac:chgData name="Sławomir Marek" userId="e5cae273fe3257a3" providerId="LiveId" clId="{80F2A738-F714-4C7D-A832-99DDDB21C61E}" dt="2021-04-13T16:55:05.938" v="235" actId="26606"/>
          <ac:cxnSpMkLst>
            <pc:docMk/>
            <pc:sldMk cId="2891799939" sldId="263"/>
            <ac:cxnSpMk id="101" creationId="{72424A02-0F86-4C43-9C35-0E2266515538}"/>
          </ac:cxnSpMkLst>
        </pc:cxnChg>
        <pc:cxnChg chg="add del">
          <ac:chgData name="Sławomir Marek" userId="e5cae273fe3257a3" providerId="LiveId" clId="{80F2A738-F714-4C7D-A832-99DDDB21C61E}" dt="2021-04-13T16:55:05.938" v="235" actId="26606"/>
          <ac:cxnSpMkLst>
            <pc:docMk/>
            <pc:sldMk cId="2891799939" sldId="263"/>
            <ac:cxnSpMk id="103" creationId="{375B55B4-9E05-4924-946C-92CE670DF635}"/>
          </ac:cxnSpMkLst>
        </pc:cxnChg>
        <pc:cxnChg chg="add del">
          <ac:chgData name="Sławomir Marek" userId="e5cae273fe3257a3" providerId="LiveId" clId="{80F2A738-F714-4C7D-A832-99DDDB21C61E}" dt="2021-04-13T17:01:19.157" v="305"/>
          <ac:cxnSpMkLst>
            <pc:docMk/>
            <pc:sldMk cId="2891799939" sldId="263"/>
            <ac:cxnSpMk id="125" creationId="{EEAF915B-5344-46DC-8097-7DAF0627744D}"/>
          </ac:cxnSpMkLst>
        </pc:cxnChg>
        <pc:cxnChg chg="add del">
          <ac:chgData name="Sławomir Marek" userId="e5cae273fe3257a3" providerId="LiveId" clId="{80F2A738-F714-4C7D-A832-99DDDB21C61E}" dt="2021-04-13T17:01:19.157" v="305"/>
          <ac:cxnSpMkLst>
            <pc:docMk/>
            <pc:sldMk cId="2891799939" sldId="263"/>
            <ac:cxnSpMk id="126" creationId="{70B738F4-B505-468D-996C-FEC3D1CA103C}"/>
          </ac:cxnSpMkLst>
        </pc:cxnChg>
        <pc:cxnChg chg="add del">
          <ac:chgData name="Sławomir Marek" userId="e5cae273fe3257a3" providerId="LiveId" clId="{80F2A738-F714-4C7D-A832-99DDDB21C61E}" dt="2021-04-13T16:55:15.143" v="237" actId="26606"/>
          <ac:cxnSpMkLst>
            <pc:docMk/>
            <pc:sldMk cId="2891799939" sldId="263"/>
            <ac:cxnSpMk id="7187" creationId="{09C45DED-5AFE-434B-A28C-F5DF05539BBE}"/>
          </ac:cxnSpMkLst>
        </pc:cxnChg>
      </pc:sldChg>
      <pc:sldChg chg="addSp delSp modSp mod setBg delDesignElem">
        <pc:chgData name="Sławomir Marek" userId="e5cae273fe3257a3" providerId="LiveId" clId="{80F2A738-F714-4C7D-A832-99DDDB21C61E}" dt="2021-04-13T17:01:19.157" v="305"/>
        <pc:sldMkLst>
          <pc:docMk/>
          <pc:sldMk cId="1576852023" sldId="264"/>
        </pc:sldMkLst>
        <pc:spChg chg="mod ord">
          <ac:chgData name="Sławomir Marek" userId="e5cae273fe3257a3" providerId="LiveId" clId="{80F2A738-F714-4C7D-A832-99DDDB21C61E}" dt="2021-04-13T16:56:55.299" v="253" actId="255"/>
          <ac:spMkLst>
            <pc:docMk/>
            <pc:sldMk cId="1576852023" sldId="264"/>
            <ac:spMk id="2" creationId="{F6AE4CEE-D4C0-44C5-BC24-F0E751ADAC8A}"/>
          </ac:spMkLst>
        </pc:spChg>
        <pc:spChg chg="del mod">
          <ac:chgData name="Sławomir Marek" userId="e5cae273fe3257a3" providerId="LiveId" clId="{80F2A738-F714-4C7D-A832-99DDDB21C61E}" dt="2021-04-13T16:56:29.579" v="246" actId="478"/>
          <ac:spMkLst>
            <pc:docMk/>
            <pc:sldMk cId="1576852023" sldId="264"/>
            <ac:spMk id="3" creationId="{E1C59E66-4B57-4739-A4AA-2F91A3533AA6}"/>
          </ac:spMkLst>
        </pc:spChg>
        <pc:spChg chg="del">
          <ac:chgData name="Sławomir Marek" userId="e5cae273fe3257a3" providerId="LiveId" clId="{80F2A738-F714-4C7D-A832-99DDDB21C61E}" dt="2021-04-13T16:18:47.175" v="51"/>
          <ac:spMkLst>
            <pc:docMk/>
            <pc:sldMk cId="1576852023" sldId="264"/>
            <ac:spMk id="4" creationId="{FF9D10BF-C1C9-44B4-82EF-D065901943FD}"/>
          </ac:spMkLst>
        </pc:spChg>
        <pc:spChg chg="del mod">
          <ac:chgData name="Sławomir Marek" userId="e5cae273fe3257a3" providerId="LiveId" clId="{80F2A738-F714-4C7D-A832-99DDDB21C61E}" dt="2021-04-13T16:56:31.583" v="247" actId="478"/>
          <ac:spMkLst>
            <pc:docMk/>
            <pc:sldMk cId="1576852023" sldId="264"/>
            <ac:spMk id="5" creationId="{E6083778-5776-472F-8687-D1ED01CDE1C2}"/>
          </ac:spMkLst>
        </pc:spChg>
        <pc:spChg chg="del">
          <ac:chgData name="Sławomir Marek" userId="e5cae273fe3257a3" providerId="LiveId" clId="{80F2A738-F714-4C7D-A832-99DDDB21C61E}" dt="2021-04-13T16:22:14.175" v="55"/>
          <ac:spMkLst>
            <pc:docMk/>
            <pc:sldMk cId="1576852023" sldId="264"/>
            <ac:spMk id="6" creationId="{CE7B720F-A0DC-48EF-B589-43E5C41271AD}"/>
          </ac:spMkLst>
        </pc:spChg>
        <pc:spChg chg="add del">
          <ac:chgData name="Sławomir Marek" userId="e5cae273fe3257a3" providerId="LiveId" clId="{80F2A738-F714-4C7D-A832-99DDDB21C61E}" dt="2021-04-13T16:56:42.669" v="251" actId="26606"/>
          <ac:spMkLst>
            <pc:docMk/>
            <pc:sldMk cId="1576852023" sldId="264"/>
            <ac:spMk id="95" creationId="{03F91B8C-9F3A-4995-AD65-9177B496659A}"/>
          </ac:spMkLst>
        </pc:spChg>
        <pc:spChg chg="add del">
          <ac:chgData name="Sławomir Marek" userId="e5cae273fe3257a3" providerId="LiveId" clId="{80F2A738-F714-4C7D-A832-99DDDB21C61E}" dt="2021-04-13T16:56:42.669" v="251" actId="26606"/>
          <ac:spMkLst>
            <pc:docMk/>
            <pc:sldMk cId="1576852023" sldId="264"/>
            <ac:spMk id="8204" creationId="{A95E491E-58EF-4896-8CF6-5F47E9F1D230}"/>
          </ac:spMkLst>
        </pc:spChg>
        <pc:grpChg chg="add del">
          <ac:chgData name="Sławomir Marek" userId="e5cae273fe3257a3" providerId="LiveId" clId="{80F2A738-F714-4C7D-A832-99DDDB21C61E}" dt="2021-04-13T16:56:38.375" v="249" actId="26606"/>
          <ac:grpSpMkLst>
            <pc:docMk/>
            <pc:sldMk cId="1576852023" sldId="264"/>
            <ac:grpSpMk id="77" creationId="{4098A4C6-4FFB-4EF4-8317-8110224DBB67}"/>
          </ac:grpSpMkLst>
        </pc:grpChg>
        <pc:grpChg chg="add del">
          <ac:chgData name="Sławomir Marek" userId="e5cae273fe3257a3" providerId="LiveId" clId="{80F2A738-F714-4C7D-A832-99DDDB21C61E}" dt="2021-04-13T16:56:42.669" v="251" actId="26606"/>
          <ac:grpSpMkLst>
            <pc:docMk/>
            <pc:sldMk cId="1576852023" sldId="264"/>
            <ac:grpSpMk id="79" creationId="{BFF60B97-5EB1-411D-9287-82F79E225F92}"/>
          </ac:grpSpMkLst>
        </pc:grpChg>
        <pc:grpChg chg="add del">
          <ac:chgData name="Sławomir Marek" userId="e5cae273fe3257a3" providerId="LiveId" clId="{80F2A738-F714-4C7D-A832-99DDDB21C61E}" dt="2021-04-13T17:01:19.157" v="305"/>
          <ac:grpSpMkLst>
            <pc:docMk/>
            <pc:sldMk cId="1576852023" sldId="264"/>
            <ac:grpSpMk id="8206" creationId="{EBE86EA4-C4F1-4465-B306-7A2BC2285926}"/>
          </ac:grpSpMkLst>
        </pc:grpChg>
        <pc:picChg chg="add mod ord">
          <ac:chgData name="Sławomir Marek" userId="e5cae273fe3257a3" providerId="LiveId" clId="{80F2A738-F714-4C7D-A832-99DDDB21C61E}" dt="2021-04-13T16:57:02.211" v="254" actId="1076"/>
          <ac:picMkLst>
            <pc:docMk/>
            <pc:sldMk cId="1576852023" sldId="264"/>
            <ac:picMk id="8194" creationId="{1F53E225-5408-4182-9042-7F510366846E}"/>
          </ac:picMkLst>
        </pc:picChg>
        <pc:picChg chg="add del">
          <ac:chgData name="Sławomir Marek" userId="e5cae273fe3257a3" providerId="LiveId" clId="{80F2A738-F714-4C7D-A832-99DDDB21C61E}" dt="2021-04-13T16:20:58.866" v="53" actId="478"/>
          <ac:picMkLst>
            <pc:docMk/>
            <pc:sldMk cId="1576852023" sldId="264"/>
            <ac:picMk id="8196" creationId="{AA1221D0-2186-4B7C-9F18-F8B72915473D}"/>
          </ac:picMkLst>
        </pc:picChg>
        <pc:picChg chg="add mod">
          <ac:chgData name="Sławomir Marek" userId="e5cae273fe3257a3" providerId="LiveId" clId="{80F2A738-F714-4C7D-A832-99DDDB21C61E}" dt="2021-04-13T16:57:12.319" v="256" actId="1076"/>
          <ac:picMkLst>
            <pc:docMk/>
            <pc:sldMk cId="1576852023" sldId="264"/>
            <ac:picMk id="8198" creationId="{6CF6D6A2-E8B7-432D-AF21-6DBFE7308E20}"/>
          </ac:picMkLst>
        </pc:picChg>
        <pc:picChg chg="add mod">
          <ac:chgData name="Sławomir Marek" userId="e5cae273fe3257a3" providerId="LiveId" clId="{80F2A738-F714-4C7D-A832-99DDDB21C61E}" dt="2021-04-13T16:57:07.271" v="255" actId="1076"/>
          <ac:picMkLst>
            <pc:docMk/>
            <pc:sldMk cId="1576852023" sldId="264"/>
            <ac:picMk id="8200" creationId="{72A3ABA0-B145-44F0-9214-901ACD3CA9D7}"/>
          </ac:picMkLst>
        </pc:picChg>
        <pc:cxnChg chg="add del">
          <ac:chgData name="Sławomir Marek" userId="e5cae273fe3257a3" providerId="LiveId" clId="{80F2A738-F714-4C7D-A832-99DDDB21C61E}" dt="2021-04-13T16:56:38.375" v="249" actId="26606"/>
          <ac:cxnSpMkLst>
            <pc:docMk/>
            <pc:sldMk cId="1576852023" sldId="264"/>
            <ac:cxnSpMk id="89" creationId="{076A370E-C7CA-4ED6-BBEE-CE73A7944BBC}"/>
          </ac:cxnSpMkLst>
        </pc:cxnChg>
        <pc:cxnChg chg="add del">
          <ac:chgData name="Sławomir Marek" userId="e5cae273fe3257a3" providerId="LiveId" clId="{80F2A738-F714-4C7D-A832-99DDDB21C61E}" dt="2021-04-13T16:56:38.375" v="249" actId="26606"/>
          <ac:cxnSpMkLst>
            <pc:docMk/>
            <pc:sldMk cId="1576852023" sldId="264"/>
            <ac:cxnSpMk id="91" creationId="{09C45DED-5AFE-434B-A28C-F5DF05539BBE}"/>
          </ac:cxnSpMkLst>
        </pc:cxnChg>
        <pc:cxnChg chg="add del">
          <ac:chgData name="Sławomir Marek" userId="e5cae273fe3257a3" providerId="LiveId" clId="{80F2A738-F714-4C7D-A832-99DDDB21C61E}" dt="2021-04-13T16:56:42.669" v="251" actId="26606"/>
          <ac:cxnSpMkLst>
            <pc:docMk/>
            <pc:sldMk cId="1576852023" sldId="264"/>
            <ac:cxnSpMk id="93" creationId="{8766F213-9FE6-4D9F-8346-B351CC0B099A}"/>
          </ac:cxnSpMkLst>
        </pc:cxnChg>
        <pc:cxnChg chg="add del">
          <ac:chgData name="Sławomir Marek" userId="e5cae273fe3257a3" providerId="LiveId" clId="{80F2A738-F714-4C7D-A832-99DDDB21C61E}" dt="2021-04-13T16:56:42.669" v="251" actId="26606"/>
          <ac:cxnSpMkLst>
            <pc:docMk/>
            <pc:sldMk cId="1576852023" sldId="264"/>
            <ac:cxnSpMk id="8203" creationId="{B3F79EE1-6AC0-45FE-8BB0-BEE28C6011CE}"/>
          </ac:cxnSpMkLst>
        </pc:cxnChg>
      </pc:sldChg>
      <pc:sldChg chg="addSp delSp modSp mod setBg delDesignElem">
        <pc:chgData name="Sławomir Marek" userId="e5cae273fe3257a3" providerId="LiveId" clId="{80F2A738-F714-4C7D-A832-99DDDB21C61E}" dt="2021-04-13T17:01:19.157" v="305"/>
        <pc:sldMkLst>
          <pc:docMk/>
          <pc:sldMk cId="3206149364" sldId="265"/>
        </pc:sldMkLst>
        <pc:spChg chg="mod">
          <ac:chgData name="Sławomir Marek" userId="e5cae273fe3257a3" providerId="LiveId" clId="{80F2A738-F714-4C7D-A832-99DDDB21C61E}" dt="2021-04-13T16:59:38.032" v="269" actId="27636"/>
          <ac:spMkLst>
            <pc:docMk/>
            <pc:sldMk cId="3206149364" sldId="265"/>
            <ac:spMk id="2" creationId="{7D6E325B-66C3-44FB-BD35-6A187149F92D}"/>
          </ac:spMkLst>
        </pc:spChg>
        <pc:spChg chg="del mod">
          <ac:chgData name="Sławomir Marek" userId="e5cae273fe3257a3" providerId="LiveId" clId="{80F2A738-F714-4C7D-A832-99DDDB21C61E}" dt="2021-04-13T16:57:22.611" v="257" actId="478"/>
          <ac:spMkLst>
            <pc:docMk/>
            <pc:sldMk cId="3206149364" sldId="265"/>
            <ac:spMk id="3" creationId="{56F7D469-45E7-4D16-80B9-87320C49B90E}"/>
          </ac:spMkLst>
        </pc:spChg>
        <pc:spChg chg="add del mod">
          <ac:chgData name="Sławomir Marek" userId="e5cae273fe3257a3" providerId="LiveId" clId="{80F2A738-F714-4C7D-A832-99DDDB21C61E}" dt="2021-04-13T16:58:54.491" v="264" actId="478"/>
          <ac:spMkLst>
            <pc:docMk/>
            <pc:sldMk cId="3206149364" sldId="265"/>
            <ac:spMk id="4" creationId="{159EB43A-922A-4AEB-A179-BD478778104F}"/>
          </ac:spMkLst>
        </pc:spChg>
        <pc:spChg chg="del">
          <ac:chgData name="Sławomir Marek" userId="e5cae273fe3257a3" providerId="LiveId" clId="{80F2A738-F714-4C7D-A832-99DDDB21C61E}" dt="2021-04-13T16:24:47.783" v="56"/>
          <ac:spMkLst>
            <pc:docMk/>
            <pc:sldMk cId="3206149364" sldId="265"/>
            <ac:spMk id="4" creationId="{94E85E20-AE22-4873-BD9E-7912B359527B}"/>
          </ac:spMkLst>
        </pc:spChg>
        <pc:spChg chg="del mod">
          <ac:chgData name="Sławomir Marek" userId="e5cae273fe3257a3" providerId="LiveId" clId="{80F2A738-F714-4C7D-A832-99DDDB21C61E}" dt="2021-04-13T16:57:24.763" v="258" actId="478"/>
          <ac:spMkLst>
            <pc:docMk/>
            <pc:sldMk cId="3206149364" sldId="265"/>
            <ac:spMk id="5" creationId="{10493AEE-4EC4-4CD5-B7D0-544410D02C23}"/>
          </ac:spMkLst>
        </pc:spChg>
        <pc:spChg chg="del">
          <ac:chgData name="Sławomir Marek" userId="e5cae273fe3257a3" providerId="LiveId" clId="{80F2A738-F714-4C7D-A832-99DDDB21C61E}" dt="2021-04-13T16:25:29.503" v="57"/>
          <ac:spMkLst>
            <pc:docMk/>
            <pc:sldMk cId="3206149364" sldId="265"/>
            <ac:spMk id="6" creationId="{A53E1FEE-6C6F-468F-952E-EF56299DF199}"/>
          </ac:spMkLst>
        </pc:spChg>
        <pc:spChg chg="add del">
          <ac:chgData name="Sławomir Marek" userId="e5cae273fe3257a3" providerId="LiveId" clId="{80F2A738-F714-4C7D-A832-99DDDB21C61E}" dt="2021-04-13T16:59:26.219" v="266" actId="26606"/>
          <ac:spMkLst>
            <pc:docMk/>
            <pc:sldMk cId="3206149364" sldId="265"/>
            <ac:spMk id="85" creationId="{5A7802B6-FF37-40CF-A7E2-6F2A0D9A91EF}"/>
          </ac:spMkLst>
        </pc:spChg>
        <pc:grpChg chg="add del">
          <ac:chgData name="Sławomir Marek" userId="e5cae273fe3257a3" providerId="LiveId" clId="{80F2A738-F714-4C7D-A832-99DDDB21C61E}" dt="2021-04-13T16:59:26.219" v="266" actId="26606"/>
          <ac:grpSpMkLst>
            <pc:docMk/>
            <pc:sldMk cId="3206149364" sldId="265"/>
            <ac:grpSpMk id="73" creationId="{B4DE830A-B531-4A3B-96F6-0ECE88B08555}"/>
          </ac:grpSpMkLst>
        </pc:grpChg>
        <pc:grpChg chg="add del">
          <ac:chgData name="Sławomir Marek" userId="e5cae273fe3257a3" providerId="LiveId" clId="{80F2A738-F714-4C7D-A832-99DDDB21C61E}" dt="2021-04-13T17:01:19.157" v="305"/>
          <ac:grpSpMkLst>
            <pc:docMk/>
            <pc:sldMk cId="3206149364" sldId="265"/>
            <ac:grpSpMk id="9222" creationId="{88C9B83F-64CD-41C1-925F-A08801FFD0BD}"/>
          </ac:grpSpMkLst>
        </pc:grpChg>
        <pc:picChg chg="add del mod">
          <ac:chgData name="Sławomir Marek" userId="e5cae273fe3257a3" providerId="LiveId" clId="{80F2A738-F714-4C7D-A832-99DDDB21C61E}" dt="2021-04-13T16:58:46.897" v="263" actId="478"/>
          <ac:picMkLst>
            <pc:docMk/>
            <pc:sldMk cId="3206149364" sldId="265"/>
            <ac:picMk id="9218" creationId="{C3150E89-471A-49BD-A44C-40896C12E9CB}"/>
          </ac:picMkLst>
        </pc:picChg>
        <pc:picChg chg="add mod">
          <ac:chgData name="Sławomir Marek" userId="e5cae273fe3257a3" providerId="LiveId" clId="{80F2A738-F714-4C7D-A832-99DDDB21C61E}" dt="2021-04-13T16:59:26.219" v="267" actId="26606"/>
          <ac:picMkLst>
            <pc:docMk/>
            <pc:sldMk cId="3206149364" sldId="265"/>
            <ac:picMk id="9220" creationId="{74EE36E8-4781-4B2A-A046-78E6501AECDF}"/>
          </ac:picMkLst>
        </pc:picChg>
      </pc:sldChg>
      <pc:sldChg chg="addSp delSp modSp mod setBg">
        <pc:chgData name="Sławomir Marek" userId="e5cae273fe3257a3" providerId="LiveId" clId="{80F2A738-F714-4C7D-A832-99DDDB21C61E}" dt="2021-04-13T17:03:11.990" v="334" actId="255"/>
        <pc:sldMkLst>
          <pc:docMk/>
          <pc:sldMk cId="2627582694" sldId="266"/>
        </pc:sldMkLst>
        <pc:spChg chg="mod ord">
          <ac:chgData name="Sławomir Marek" userId="e5cae273fe3257a3" providerId="LiveId" clId="{80F2A738-F714-4C7D-A832-99DDDB21C61E}" dt="2021-04-13T17:03:11.990" v="334" actId="255"/>
          <ac:spMkLst>
            <pc:docMk/>
            <pc:sldMk cId="2627582694" sldId="266"/>
            <ac:spMk id="2" creationId="{FAD2B5EC-EED5-48FD-A321-9C48E92E94FA}"/>
          </ac:spMkLst>
        </pc:spChg>
        <pc:spChg chg="del mod">
          <ac:chgData name="Sławomir Marek" userId="e5cae273fe3257a3" providerId="LiveId" clId="{80F2A738-F714-4C7D-A832-99DDDB21C61E}" dt="2021-04-13T16:58:04.868" v="260" actId="478"/>
          <ac:spMkLst>
            <pc:docMk/>
            <pc:sldMk cId="2627582694" sldId="266"/>
            <ac:spMk id="3" creationId="{D03EBAC4-A83B-4377-ABC4-D13973AE018C}"/>
          </ac:spMkLst>
        </pc:spChg>
        <pc:spChg chg="add del mod">
          <ac:chgData name="Sławomir Marek" userId="e5cae273fe3257a3" providerId="LiveId" clId="{80F2A738-F714-4C7D-A832-99DDDB21C61E}" dt="2021-04-13T17:01:43.073" v="310" actId="478"/>
          <ac:spMkLst>
            <pc:docMk/>
            <pc:sldMk cId="2627582694" sldId="266"/>
            <ac:spMk id="4" creationId="{58D4F330-27C1-4425-AED1-1B17D011F555}"/>
          </ac:spMkLst>
        </pc:spChg>
        <pc:spChg chg="del">
          <ac:chgData name="Sławomir Marek" userId="e5cae273fe3257a3" providerId="LiveId" clId="{80F2A738-F714-4C7D-A832-99DDDB21C61E}" dt="2021-04-13T16:26:18.795" v="58"/>
          <ac:spMkLst>
            <pc:docMk/>
            <pc:sldMk cId="2627582694" sldId="266"/>
            <ac:spMk id="4" creationId="{C4320A12-1C8D-4D45-BC8E-29E56A030D82}"/>
          </ac:spMkLst>
        </pc:spChg>
        <pc:spChg chg="del mod">
          <ac:chgData name="Sławomir Marek" userId="e5cae273fe3257a3" providerId="LiveId" clId="{80F2A738-F714-4C7D-A832-99DDDB21C61E}" dt="2021-04-13T16:58:07.241" v="261" actId="478"/>
          <ac:spMkLst>
            <pc:docMk/>
            <pc:sldMk cId="2627582694" sldId="266"/>
            <ac:spMk id="5" creationId="{E9869049-ADA8-4E62-BDE8-47EDBE6ACAAA}"/>
          </ac:spMkLst>
        </pc:spChg>
        <pc:spChg chg="del">
          <ac:chgData name="Sławomir Marek" userId="e5cae273fe3257a3" providerId="LiveId" clId="{80F2A738-F714-4C7D-A832-99DDDB21C61E}" dt="2021-04-13T16:26:43.416" v="59"/>
          <ac:spMkLst>
            <pc:docMk/>
            <pc:sldMk cId="2627582694" sldId="266"/>
            <ac:spMk id="6" creationId="{73F76665-02E0-4314-8673-132CA3C039B3}"/>
          </ac:spMkLst>
        </pc:spChg>
        <pc:spChg chg="add del">
          <ac:chgData name="Sławomir Marek" userId="e5cae273fe3257a3" providerId="LiveId" clId="{80F2A738-F714-4C7D-A832-99DDDB21C61E}" dt="2021-04-13T17:02:34.165" v="324" actId="26606"/>
          <ac:spMkLst>
            <pc:docMk/>
            <pc:sldMk cId="2627582694" sldId="266"/>
            <ac:spMk id="93" creationId="{0663EB55-934F-42EF-80DE-098647DE7A01}"/>
          </ac:spMkLst>
        </pc:spChg>
        <pc:spChg chg="add del">
          <ac:chgData name="Sławomir Marek" userId="e5cae273fe3257a3" providerId="LiveId" clId="{80F2A738-F714-4C7D-A832-99DDDB21C61E}" dt="2021-04-13T17:02:34.159" v="323" actId="26606"/>
          <ac:spMkLst>
            <pc:docMk/>
            <pc:sldMk cId="2627582694" sldId="266"/>
            <ac:spMk id="147" creationId="{5A7802B6-FF37-40CF-A7E2-6F2A0D9A91EF}"/>
          </ac:spMkLst>
        </pc:spChg>
        <pc:spChg chg="add del">
          <ac:chgData name="Sławomir Marek" userId="e5cae273fe3257a3" providerId="LiveId" clId="{80F2A738-F714-4C7D-A832-99DDDB21C61E}" dt="2021-04-13T17:02:04.434" v="317" actId="478"/>
          <ac:spMkLst>
            <pc:docMk/>
            <pc:sldMk cId="2627582694" sldId="266"/>
            <ac:spMk id="10252" creationId="{8719A39C-1A95-4993-B888-A608BF75E79D}"/>
          </ac:spMkLst>
        </pc:spChg>
        <pc:grpChg chg="add del">
          <ac:chgData name="Sławomir Marek" userId="e5cae273fe3257a3" providerId="LiveId" clId="{80F2A738-F714-4C7D-A832-99DDDB21C61E}" dt="2021-04-13T17:02:34.165" v="324" actId="26606"/>
          <ac:grpSpMkLst>
            <pc:docMk/>
            <pc:sldMk cId="2627582694" sldId="266"/>
            <ac:grpSpMk id="79" creationId="{EB0D40EF-BA14-42F1-9492-D38C59DCAB67}"/>
          </ac:grpSpMkLst>
        </pc:grpChg>
        <pc:grpChg chg="add del">
          <ac:chgData name="Sławomir Marek" userId="e5cae273fe3257a3" providerId="LiveId" clId="{80F2A738-F714-4C7D-A832-99DDDB21C61E}" dt="2021-04-13T17:02:34.159" v="323" actId="26606"/>
          <ac:grpSpMkLst>
            <pc:docMk/>
            <pc:sldMk cId="2627582694" sldId="266"/>
            <ac:grpSpMk id="135" creationId="{B4DE830A-B531-4A3B-96F6-0ECE88B08555}"/>
          </ac:grpSpMkLst>
        </pc:grpChg>
        <pc:grpChg chg="add del">
          <ac:chgData name="Sławomir Marek" userId="e5cae273fe3257a3" providerId="LiveId" clId="{80F2A738-F714-4C7D-A832-99DDDB21C61E}" dt="2021-04-13T17:02:59.038" v="328" actId="26606"/>
          <ac:grpSpMkLst>
            <pc:docMk/>
            <pc:sldMk cId="2627582694" sldId="266"/>
            <ac:grpSpMk id="192" creationId="{B4DE830A-B531-4A3B-96F6-0ECE88B08555}"/>
          </ac:grpSpMkLst>
        </pc:grpChg>
        <pc:grpChg chg="add del">
          <ac:chgData name="Sławomir Marek" userId="e5cae273fe3257a3" providerId="LiveId" clId="{80F2A738-F714-4C7D-A832-99DDDB21C61E}" dt="2021-04-13T17:02:59.054" v="329" actId="26606"/>
          <ac:grpSpMkLst>
            <pc:docMk/>
            <pc:sldMk cId="2627582694" sldId="266"/>
            <ac:grpSpMk id="10245" creationId="{B4DE830A-B531-4A3B-96F6-0ECE88B08555}"/>
          </ac:grpSpMkLst>
        </pc:grpChg>
        <pc:grpChg chg="add">
          <ac:chgData name="Sławomir Marek" userId="e5cae273fe3257a3" providerId="LiveId" clId="{80F2A738-F714-4C7D-A832-99DDDB21C61E}" dt="2021-04-13T17:02:59.054" v="329" actId="26606"/>
          <ac:grpSpMkLst>
            <pc:docMk/>
            <pc:sldMk cId="2627582694" sldId="266"/>
            <ac:grpSpMk id="10247" creationId="{B4DE830A-B531-4A3B-96F6-0ECE88B08555}"/>
          </ac:grpSpMkLst>
        </pc:grpChg>
        <pc:picChg chg="add mod ord">
          <ac:chgData name="Sławomir Marek" userId="e5cae273fe3257a3" providerId="LiveId" clId="{80F2A738-F714-4C7D-A832-99DDDB21C61E}" dt="2021-04-13T17:02:59.038" v="328" actId="26606"/>
          <ac:picMkLst>
            <pc:docMk/>
            <pc:sldMk cId="2627582694" sldId="266"/>
            <ac:picMk id="10242" creationId="{654624FC-35FB-4FBC-85FA-F960C3764B9B}"/>
          </ac:picMkLst>
        </pc:picChg>
        <pc:picChg chg="add del mod">
          <ac:chgData name="Sławomir Marek" userId="e5cae273fe3257a3" providerId="LiveId" clId="{80F2A738-F714-4C7D-A832-99DDDB21C61E}" dt="2021-04-13T17:01:39.349" v="309" actId="478"/>
          <ac:picMkLst>
            <pc:docMk/>
            <pc:sldMk cId="2627582694" sldId="266"/>
            <ac:picMk id="10244" creationId="{F7566253-C47D-4EB9-A4BC-DA739E737982}"/>
          </ac:picMkLst>
        </pc:picChg>
        <pc:picChg chg="add del mod">
          <ac:chgData name="Sławomir Marek" userId="e5cae273fe3257a3" providerId="LiveId" clId="{80F2A738-F714-4C7D-A832-99DDDB21C61E}" dt="2021-04-13T17:01:52.853" v="314" actId="478"/>
          <ac:picMkLst>
            <pc:docMk/>
            <pc:sldMk cId="2627582694" sldId="266"/>
            <ac:picMk id="10246" creationId="{7560C72E-834D-4066-88F8-E152C7EFCD89}"/>
          </ac:picMkLst>
        </pc:picChg>
        <pc:picChg chg="add del mod">
          <ac:chgData name="Sławomir Marek" userId="e5cae273fe3257a3" providerId="LiveId" clId="{80F2A738-F714-4C7D-A832-99DDDB21C61E}" dt="2021-04-13T17:02:01.612" v="316" actId="478"/>
          <ac:picMkLst>
            <pc:docMk/>
            <pc:sldMk cId="2627582694" sldId="266"/>
            <ac:picMk id="10248" creationId="{C774FD4C-3F8E-4ED6-BB7F-FC0965D9CC20}"/>
          </ac:picMkLst>
        </pc:picChg>
        <pc:cxnChg chg="add del">
          <ac:chgData name="Sławomir Marek" userId="e5cae273fe3257a3" providerId="LiveId" clId="{80F2A738-F714-4C7D-A832-99DDDB21C61E}" dt="2021-04-13T17:02:34.165" v="324" actId="26606"/>
          <ac:cxnSpMkLst>
            <pc:docMk/>
            <pc:sldMk cId="2627582694" sldId="266"/>
            <ac:cxnSpMk id="91" creationId="{B31FD3CE-CE0A-4FD9-967C-4D340CA3788F}"/>
          </ac:cxnSpMkLst>
        </pc:cxnChg>
      </pc:sldChg>
      <pc:sldChg chg="new del">
        <pc:chgData name="Sławomir Marek" userId="e5cae273fe3257a3" providerId="LiveId" clId="{80F2A738-F714-4C7D-A832-99DDDB21C61E}" dt="2021-04-13T15:51:49.806" v="8" actId="2696"/>
        <pc:sldMkLst>
          <pc:docMk/>
          <pc:sldMk cId="4248113659" sldId="267"/>
        </pc:sldMkLst>
      </pc:sldChg>
      <pc:sldChg chg="addSp delSp modSp new del mod ord">
        <pc:chgData name="Sławomir Marek" userId="e5cae273fe3257a3" providerId="LiveId" clId="{80F2A738-F714-4C7D-A832-99DDDB21C61E}" dt="2021-04-13T17:00:04.539" v="273" actId="2696"/>
        <pc:sldMkLst>
          <pc:docMk/>
          <pc:sldMk cId="3045070387" sldId="268"/>
        </pc:sldMkLst>
        <pc:spChg chg="mod">
          <ac:chgData name="Sławomir Marek" userId="e5cae273fe3257a3" providerId="LiveId" clId="{80F2A738-F714-4C7D-A832-99DDDB21C61E}" dt="2021-04-13T16:48:06.449" v="170"/>
          <ac:spMkLst>
            <pc:docMk/>
            <pc:sldMk cId="3045070387" sldId="268"/>
            <ac:spMk id="2" creationId="{1712EB31-8E65-4F8C-B0E9-2D5DA24923E0}"/>
          </ac:spMkLst>
        </pc:spChg>
        <pc:spChg chg="mod">
          <ac:chgData name="Sławomir Marek" userId="e5cae273fe3257a3" providerId="LiveId" clId="{80F2A738-F714-4C7D-A832-99DDDB21C61E}" dt="2021-04-13T16:48:06.449" v="170"/>
          <ac:spMkLst>
            <pc:docMk/>
            <pc:sldMk cId="3045070387" sldId="268"/>
            <ac:spMk id="3" creationId="{A3D1A1BB-51EC-4173-A842-172D92B0EC3C}"/>
          </ac:spMkLst>
        </pc:spChg>
        <pc:spChg chg="del">
          <ac:chgData name="Sławomir Marek" userId="e5cae273fe3257a3" providerId="LiveId" clId="{80F2A738-F714-4C7D-A832-99DDDB21C61E}" dt="2021-04-13T15:51:26.255" v="4" actId="931"/>
          <ac:spMkLst>
            <pc:docMk/>
            <pc:sldMk cId="3045070387" sldId="268"/>
            <ac:spMk id="4" creationId="{A2D74B41-DF08-4CBE-B62C-08040FA8E547}"/>
          </ac:spMkLst>
        </pc:spChg>
        <pc:spChg chg="mod">
          <ac:chgData name="Sławomir Marek" userId="e5cae273fe3257a3" providerId="LiveId" clId="{80F2A738-F714-4C7D-A832-99DDDB21C61E}" dt="2021-04-13T16:48:06.449" v="170"/>
          <ac:spMkLst>
            <pc:docMk/>
            <pc:sldMk cId="3045070387" sldId="268"/>
            <ac:spMk id="5" creationId="{31CF4C07-7997-45C7-A0F4-1C1C8543DC55}"/>
          </ac:spMkLst>
        </pc:spChg>
        <pc:spChg chg="mod">
          <ac:chgData name="Sławomir Marek" userId="e5cae273fe3257a3" providerId="LiveId" clId="{80F2A738-F714-4C7D-A832-99DDDB21C61E}" dt="2021-04-13T16:48:06.449" v="170"/>
          <ac:spMkLst>
            <pc:docMk/>
            <pc:sldMk cId="3045070387" sldId="268"/>
            <ac:spMk id="6" creationId="{7B824B46-07CB-4E2B-9F5D-9465AB0C1055}"/>
          </ac:spMkLst>
        </pc:spChg>
        <pc:spChg chg="add mod">
          <ac:chgData name="Sławomir Marek" userId="e5cae273fe3257a3" providerId="LiveId" clId="{80F2A738-F714-4C7D-A832-99DDDB21C61E}" dt="2021-04-13T16:48:06.449" v="170"/>
          <ac:spMkLst>
            <pc:docMk/>
            <pc:sldMk cId="3045070387" sldId="268"/>
            <ac:spMk id="10" creationId="{85265F0A-9DAC-4138-AFED-96B4312D03FE}"/>
          </ac:spMkLst>
        </pc:spChg>
        <pc:picChg chg="add del mod">
          <ac:chgData name="Sławomir Marek" userId="e5cae273fe3257a3" providerId="LiveId" clId="{80F2A738-F714-4C7D-A832-99DDDB21C61E}" dt="2021-04-13T16:28:01.715" v="61" actId="21"/>
          <ac:picMkLst>
            <pc:docMk/>
            <pc:sldMk cId="3045070387" sldId="268"/>
            <ac:picMk id="8" creationId="{7709A7E0-FDBA-4F31-BD86-7A318C1AF9A7}"/>
          </ac:picMkLst>
        </pc:picChg>
      </pc:sldChg>
      <pc:sldChg chg="addSp delSp modSp new mod setBg addAnim setClrOvrMap delDesignElem">
        <pc:chgData name="Sławomir Marek" userId="e5cae273fe3257a3" providerId="LiveId" clId="{80F2A738-F714-4C7D-A832-99DDDB21C61E}" dt="2021-04-13T16:42:30.045" v="139" actId="1076"/>
        <pc:sldMkLst>
          <pc:docMk/>
          <pc:sldMk cId="2420379358" sldId="269"/>
        </pc:sldMkLst>
        <pc:spChg chg="mod ord">
          <ac:chgData name="Sławomir Marek" userId="e5cae273fe3257a3" providerId="LiveId" clId="{80F2A738-F714-4C7D-A832-99DDDB21C61E}" dt="2021-04-13T16:42:30.045" v="139" actId="1076"/>
          <ac:spMkLst>
            <pc:docMk/>
            <pc:sldMk cId="2420379358" sldId="269"/>
            <ac:spMk id="2" creationId="{126CEE8B-CFD6-4108-9C8B-B00B4F1500BE}"/>
          </ac:spMkLst>
        </pc:spChg>
        <pc:spChg chg="add del">
          <ac:chgData name="Sławomir Marek" userId="e5cae273fe3257a3" providerId="LiveId" clId="{80F2A738-F714-4C7D-A832-99DDDB21C61E}" dt="2021-04-13T16:36:00.659" v="83" actId="26606"/>
          <ac:spMkLst>
            <pc:docMk/>
            <pc:sldMk cId="2420379358" sldId="269"/>
            <ac:spMk id="3" creationId="{377FB21F-BF63-4EC7-B989-23E1A6456338}"/>
          </ac:spMkLst>
        </pc:spChg>
        <pc:spChg chg="add del">
          <ac:chgData name="Sławomir Marek" userId="e5cae273fe3257a3" providerId="LiveId" clId="{80F2A738-F714-4C7D-A832-99DDDB21C61E}" dt="2021-04-13T16:36:00.629" v="82" actId="26606"/>
          <ac:spMkLst>
            <pc:docMk/>
            <pc:sldMk cId="2420379358" sldId="269"/>
            <ac:spMk id="8" creationId="{A8DB9CD9-59B1-4D73-BC4C-98796A48EF9B}"/>
          </ac:spMkLst>
        </pc:spChg>
        <pc:spChg chg="add del">
          <ac:chgData name="Sławomir Marek" userId="e5cae273fe3257a3" providerId="LiveId" clId="{80F2A738-F714-4C7D-A832-99DDDB21C61E}" dt="2021-04-13T16:36:00.629" v="82" actId="26606"/>
          <ac:spMkLst>
            <pc:docMk/>
            <pc:sldMk cId="2420379358" sldId="269"/>
            <ac:spMk id="10" creationId="{8874A6A9-41FF-4E33-AFA8-F9F81436A59E}"/>
          </ac:spMkLst>
        </pc:spChg>
        <pc:spChg chg="add del">
          <ac:chgData name="Sławomir Marek" userId="e5cae273fe3257a3" providerId="LiveId" clId="{80F2A738-F714-4C7D-A832-99DDDB21C61E}" dt="2021-04-13T16:38:32.120" v="114" actId="26606"/>
          <ac:spMkLst>
            <pc:docMk/>
            <pc:sldMk cId="2420379358" sldId="269"/>
            <ac:spMk id="19" creationId="{9179DE42-5613-4B35-A1E6-6CCBAA13C743}"/>
          </ac:spMkLst>
        </pc:spChg>
        <pc:spChg chg="add del">
          <ac:chgData name="Sławomir Marek" userId="e5cae273fe3257a3" providerId="LiveId" clId="{80F2A738-F714-4C7D-A832-99DDDB21C61E}" dt="2021-04-13T16:36:36.569" v="84" actId="26606"/>
          <ac:spMkLst>
            <pc:docMk/>
            <pc:sldMk cId="2420379358" sldId="269"/>
            <ac:spMk id="21" creationId="{B95B9BA8-1D69-4796-85F5-B6D0BD52354B}"/>
          </ac:spMkLst>
        </pc:spChg>
        <pc:spChg chg="add del">
          <ac:chgData name="Sławomir Marek" userId="e5cae273fe3257a3" providerId="LiveId" clId="{80F2A738-F714-4C7D-A832-99DDDB21C61E}" dt="2021-04-13T16:38:32.120" v="114" actId="26606"/>
          <ac:spMkLst>
            <pc:docMk/>
            <pc:sldMk cId="2420379358" sldId="269"/>
            <ac:spMk id="25" creationId="{52FB45E9-914E-4471-AC87-E475CD51767D}"/>
          </ac:spMkLst>
        </pc:spChg>
        <pc:spChg chg="add del">
          <ac:chgData name="Sławomir Marek" userId="e5cae273fe3257a3" providerId="LiveId" clId="{80F2A738-F714-4C7D-A832-99DDDB21C61E}" dt="2021-04-13T16:38:32.120" v="114" actId="26606"/>
          <ac:spMkLst>
            <pc:docMk/>
            <pc:sldMk cId="2420379358" sldId="269"/>
            <ac:spMk id="28" creationId="{C310626D-5743-49D4-8F7D-88C4F8F05774}"/>
          </ac:spMkLst>
        </pc:spChg>
        <pc:spChg chg="add del">
          <ac:chgData name="Sławomir Marek" userId="e5cae273fe3257a3" providerId="LiveId" clId="{80F2A738-F714-4C7D-A832-99DDDB21C61E}" dt="2021-04-13T16:36:36.569" v="84" actId="26606"/>
          <ac:spMkLst>
            <pc:docMk/>
            <pc:sldMk cId="2420379358" sldId="269"/>
            <ac:spMk id="31" creationId="{377FB21F-BF63-4EC7-B989-23E1A6456338}"/>
          </ac:spMkLst>
        </pc:spChg>
        <pc:spChg chg="add del">
          <ac:chgData name="Sławomir Marek" userId="e5cae273fe3257a3" providerId="LiveId" clId="{80F2A738-F714-4C7D-A832-99DDDB21C61E}" dt="2021-04-13T16:38:32.120" v="114" actId="26606"/>
          <ac:spMkLst>
            <pc:docMk/>
            <pc:sldMk cId="2420379358" sldId="269"/>
            <ac:spMk id="32" creationId="{3C195FC1-B568-4C72-9902-34CB35DDD7A1}"/>
          </ac:spMkLst>
        </pc:spChg>
        <pc:spChg chg="add del">
          <ac:chgData name="Sławomir Marek" userId="e5cae273fe3257a3" providerId="LiveId" clId="{80F2A738-F714-4C7D-A832-99DDDB21C61E}" dt="2021-04-13T16:38:32.120" v="114" actId="26606"/>
          <ac:spMkLst>
            <pc:docMk/>
            <pc:sldMk cId="2420379358" sldId="269"/>
            <ac:spMk id="33" creationId="{4BE96B01-3929-432D-B8C2-ADBCB74C2EF4}"/>
          </ac:spMkLst>
        </pc:spChg>
        <pc:spChg chg="add del">
          <ac:chgData name="Sławomir Marek" userId="e5cae273fe3257a3" providerId="LiveId" clId="{80F2A738-F714-4C7D-A832-99DDDB21C61E}" dt="2021-04-13T16:38:32.120" v="114" actId="26606"/>
          <ac:spMkLst>
            <pc:docMk/>
            <pc:sldMk cId="2420379358" sldId="269"/>
            <ac:spMk id="34" creationId="{EF2BDF77-362C-43F0-8CBB-A969EC2AE0C4}"/>
          </ac:spMkLst>
        </pc:spChg>
        <pc:spChg chg="add del">
          <ac:chgData name="Sławomir Marek" userId="e5cae273fe3257a3" providerId="LiveId" clId="{80F2A738-F714-4C7D-A832-99DDDB21C61E}" dt="2021-04-13T16:38:32.120" v="114" actId="26606"/>
          <ac:spMkLst>
            <pc:docMk/>
            <pc:sldMk cId="2420379358" sldId="269"/>
            <ac:spMk id="35" creationId="{2A6FCDE6-CDE2-4C51-B18E-A95CFB679714}"/>
          </ac:spMkLst>
        </pc:spChg>
        <pc:spChg chg="add del">
          <ac:chgData name="Sławomir Marek" userId="e5cae273fe3257a3" providerId="LiveId" clId="{80F2A738-F714-4C7D-A832-99DDDB21C61E}" dt="2021-04-13T16:36:52.762" v="87"/>
          <ac:spMkLst>
            <pc:docMk/>
            <pc:sldMk cId="2420379358" sldId="269"/>
            <ac:spMk id="36" creationId="{6DDA8CE9-E0A6-4FF2-823D-D08607606DC2}"/>
          </ac:spMkLst>
        </pc:spChg>
        <pc:spChg chg="add del">
          <ac:chgData name="Sławomir Marek" userId="e5cae273fe3257a3" providerId="LiveId" clId="{80F2A738-F714-4C7D-A832-99DDDB21C61E}" dt="2021-04-13T16:38:32.120" v="114" actId="26606"/>
          <ac:spMkLst>
            <pc:docMk/>
            <pc:sldMk cId="2420379358" sldId="269"/>
            <ac:spMk id="37" creationId="{9D2E8756-2465-473A-BA2A-2DB1D6224745}"/>
          </ac:spMkLst>
        </pc:spChg>
        <pc:spChg chg="add del">
          <ac:chgData name="Sławomir Marek" userId="e5cae273fe3257a3" providerId="LiveId" clId="{80F2A738-F714-4C7D-A832-99DDDB21C61E}" dt="2021-04-13T16:36:52.762" v="87"/>
          <ac:spMkLst>
            <pc:docMk/>
            <pc:sldMk cId="2420379358" sldId="269"/>
            <ac:spMk id="38" creationId="{11195564-33B9-434B-9641-764F5905A56F}"/>
          </ac:spMkLst>
        </pc:spChg>
        <pc:grpChg chg="add del">
          <ac:chgData name="Sławomir Marek" userId="e5cae273fe3257a3" providerId="LiveId" clId="{80F2A738-F714-4C7D-A832-99DDDB21C61E}" dt="2021-04-13T16:38:32.120" v="114" actId="26606"/>
          <ac:grpSpMkLst>
            <pc:docMk/>
            <pc:sldMk cId="2420379358" sldId="269"/>
            <ac:grpSpMk id="7" creationId="{28460BD8-AE3F-4AC9-9D0B-717052AA5D3A}"/>
          </ac:grpSpMkLst>
        </pc:grpChg>
        <pc:grpChg chg="add del">
          <ac:chgData name="Sławomir Marek" userId="e5cae273fe3257a3" providerId="LiveId" clId="{80F2A738-F714-4C7D-A832-99DDDB21C61E}" dt="2021-04-13T16:36:00.629" v="82" actId="26606"/>
          <ac:grpSpMkLst>
            <pc:docMk/>
            <pc:sldMk cId="2420379358" sldId="269"/>
            <ac:grpSpMk id="12" creationId="{721D730E-1F97-4071-B143-B05E6D2599BC}"/>
          </ac:grpSpMkLst>
        </pc:grpChg>
        <pc:grpChg chg="add del">
          <ac:chgData name="Sławomir Marek" userId="e5cae273fe3257a3" providerId="LiveId" clId="{80F2A738-F714-4C7D-A832-99DDDB21C61E}" dt="2021-04-13T16:36:36.569" v="84" actId="26606"/>
          <ac:grpSpMkLst>
            <pc:docMk/>
            <pc:sldMk cId="2420379358" sldId="269"/>
            <ac:grpSpMk id="22" creationId="{5F892E19-92E7-4BB2-8C3F-DBDFE8D9D324}"/>
          </ac:grpSpMkLst>
        </pc:grpChg>
        <pc:grpChg chg="add del">
          <ac:chgData name="Sławomir Marek" userId="e5cae273fe3257a3" providerId="LiveId" clId="{80F2A738-F714-4C7D-A832-99DDDB21C61E}" dt="2021-04-13T16:36:52.762" v="87"/>
          <ac:grpSpMkLst>
            <pc:docMk/>
            <pc:sldMk cId="2420379358" sldId="269"/>
            <ac:grpSpMk id="40" creationId="{1D18C537-E336-47C4-836B-C342A230F8F3}"/>
          </ac:grpSpMkLst>
        </pc:grpChg>
        <pc:grpChg chg="add del">
          <ac:chgData name="Sławomir Marek" userId="e5cae273fe3257a3" providerId="LiveId" clId="{80F2A738-F714-4C7D-A832-99DDDB21C61E}" dt="2021-04-13T16:36:52.762" v="87"/>
          <ac:grpSpMkLst>
            <pc:docMk/>
            <pc:sldMk cId="2420379358" sldId="269"/>
            <ac:grpSpMk id="46" creationId="{5A1259D8-0C3A-4069-A22F-537BBBB61A9C}"/>
          </ac:grpSpMkLst>
        </pc:grpChg>
        <pc:grpChg chg="add del">
          <ac:chgData name="Sławomir Marek" userId="e5cae273fe3257a3" providerId="LiveId" clId="{80F2A738-F714-4C7D-A832-99DDDB21C61E}" dt="2021-04-13T16:40:05.278" v="119"/>
          <ac:grpSpMkLst>
            <pc:docMk/>
            <pc:sldMk cId="2420379358" sldId="269"/>
            <ac:grpSpMk id="55" creationId="{88C9B83F-64CD-41C1-925F-A08801FFD0BD}"/>
          </ac:grpSpMkLst>
        </pc:grpChg>
        <pc:picChg chg="add mod">
          <ac:chgData name="Sławomir Marek" userId="e5cae273fe3257a3" providerId="LiveId" clId="{80F2A738-F714-4C7D-A832-99DDDB21C61E}" dt="2021-04-13T16:38:32.120" v="114" actId="26606"/>
          <ac:picMkLst>
            <pc:docMk/>
            <pc:sldMk cId="2420379358" sldId="269"/>
            <ac:picMk id="50" creationId="{A523FC28-D7A8-40EE-94E8-682AEBFADDAD}"/>
          </ac:picMkLst>
        </pc:picChg>
        <pc:cxnChg chg="add del">
          <ac:chgData name="Sławomir Marek" userId="e5cae273fe3257a3" providerId="LiveId" clId="{80F2A738-F714-4C7D-A832-99DDDB21C61E}" dt="2021-04-13T16:38:32.120" v="114" actId="26606"/>
          <ac:cxnSpMkLst>
            <pc:docMk/>
            <pc:sldMk cId="2420379358" sldId="269"/>
            <ac:cxnSpMk id="18" creationId="{EB898B32-3891-4C3A-8F58-C5969D2E9033}"/>
          </ac:cxnSpMkLst>
        </pc:cxnChg>
        <pc:cxnChg chg="add del">
          <ac:chgData name="Sławomir Marek" userId="e5cae273fe3257a3" providerId="LiveId" clId="{80F2A738-F714-4C7D-A832-99DDDB21C61E}" dt="2021-04-13T16:38:32.120" v="114" actId="26606"/>
          <ac:cxnSpMkLst>
            <pc:docMk/>
            <pc:sldMk cId="2420379358" sldId="269"/>
            <ac:cxnSpMk id="24" creationId="{4AE4806D-B8F9-4679-A68A-9BD21C01A301}"/>
          </ac:cxnSpMkLst>
        </pc:cxnChg>
      </pc:sldChg>
      <pc:sldChg chg="new del">
        <pc:chgData name="Sławomir Marek" userId="e5cae273fe3257a3" providerId="LiveId" clId="{80F2A738-F714-4C7D-A832-99DDDB21C61E}" dt="2021-04-13T16:33:46.968" v="76" actId="2696"/>
        <pc:sldMkLst>
          <pc:docMk/>
          <pc:sldMk cId="2535170909" sldId="269"/>
        </pc:sldMkLst>
      </pc:sldChg>
      <pc:sldChg chg="addSp delSp modSp new mod setBg delDesignElem">
        <pc:chgData name="Sławomir Marek" userId="e5cae273fe3257a3" providerId="LiveId" clId="{80F2A738-F714-4C7D-A832-99DDDB21C61E}" dt="2021-04-13T16:47:54.085" v="167"/>
        <pc:sldMkLst>
          <pc:docMk/>
          <pc:sldMk cId="2019225776" sldId="270"/>
        </pc:sldMkLst>
        <pc:spChg chg="mod">
          <ac:chgData name="Sławomir Marek" userId="e5cae273fe3257a3" providerId="LiveId" clId="{80F2A738-F714-4C7D-A832-99DDDB21C61E}" dt="2021-04-13T16:45:06.010" v="151" actId="255"/>
          <ac:spMkLst>
            <pc:docMk/>
            <pc:sldMk cId="2019225776" sldId="270"/>
            <ac:spMk id="2" creationId="{850156EC-AF38-4998-AAD2-AA59C08799B6}"/>
          </ac:spMkLst>
        </pc:spChg>
        <pc:spChg chg="del mod">
          <ac:chgData name="Sławomir Marek" userId="e5cae273fe3257a3" providerId="LiveId" clId="{80F2A738-F714-4C7D-A832-99DDDB21C61E}" dt="2021-04-13T16:43:13.239" v="142" actId="478"/>
          <ac:spMkLst>
            <pc:docMk/>
            <pc:sldMk cId="2019225776" sldId="270"/>
            <ac:spMk id="3" creationId="{CF4D2A7B-0C63-4CA6-B6B5-27445D1A3BA0}"/>
          </ac:spMkLst>
        </pc:spChg>
        <pc:spChg chg="del mod">
          <ac:chgData name="Sławomir Marek" userId="e5cae273fe3257a3" providerId="LiveId" clId="{80F2A738-F714-4C7D-A832-99DDDB21C61E}" dt="2021-04-13T16:43:53.482" v="146"/>
          <ac:spMkLst>
            <pc:docMk/>
            <pc:sldMk cId="2019225776" sldId="270"/>
            <ac:spMk id="4" creationId="{FD8B0C1A-1983-4B08-9081-49864C1F48A4}"/>
          </ac:spMkLst>
        </pc:spChg>
        <pc:spChg chg="del mod">
          <ac:chgData name="Sławomir Marek" userId="e5cae273fe3257a3" providerId="LiveId" clId="{80F2A738-F714-4C7D-A832-99DDDB21C61E}" dt="2021-04-13T16:43:17.186" v="143" actId="478"/>
          <ac:spMkLst>
            <pc:docMk/>
            <pc:sldMk cId="2019225776" sldId="270"/>
            <ac:spMk id="5" creationId="{AB65558C-39B6-4A00-9857-4D9E0EB11DE1}"/>
          </ac:spMkLst>
        </pc:spChg>
        <pc:spChg chg="del mod">
          <ac:chgData name="Sławomir Marek" userId="e5cae273fe3257a3" providerId="LiveId" clId="{80F2A738-F714-4C7D-A832-99DDDB21C61E}" dt="2021-04-13T16:44:05.232" v="147"/>
          <ac:spMkLst>
            <pc:docMk/>
            <pc:sldMk cId="2019225776" sldId="270"/>
            <ac:spMk id="6" creationId="{0C2DDBF2-3FD0-440A-A8E2-1D18D0E15F28}"/>
          </ac:spMkLst>
        </pc:spChg>
        <pc:spChg chg="add del">
          <ac:chgData name="Sławomir Marek" userId="e5cae273fe3257a3" providerId="LiveId" clId="{80F2A738-F714-4C7D-A832-99DDDB21C61E}" dt="2021-04-13T16:45:40.401" v="152"/>
          <ac:spMkLst>
            <pc:docMk/>
            <pc:sldMk cId="2019225776" sldId="270"/>
            <ac:spMk id="15" creationId="{08124132-D541-43F3-8CB1-2D813B70AB0A}"/>
          </ac:spMkLst>
        </pc:spChg>
        <pc:grpChg chg="add del">
          <ac:chgData name="Sławomir Marek" userId="e5cae273fe3257a3" providerId="LiveId" clId="{80F2A738-F714-4C7D-A832-99DDDB21C61E}" dt="2021-04-13T16:47:54.085" v="167"/>
          <ac:grpSpMkLst>
            <pc:docMk/>
            <pc:sldMk cId="2019225776" sldId="270"/>
            <ac:grpSpMk id="18" creationId="{7A533011-3316-4DFD-B545-CAAF85A5DDA3}"/>
          </ac:grpSpMkLst>
        </pc:grpChg>
        <pc:picChg chg="add mod">
          <ac:chgData name="Sławomir Marek" userId="e5cae273fe3257a3" providerId="LiveId" clId="{80F2A738-F714-4C7D-A832-99DDDB21C61E}" dt="2021-04-13T16:47:41.877" v="164" actId="14100"/>
          <ac:picMkLst>
            <pc:docMk/>
            <pc:sldMk cId="2019225776" sldId="270"/>
            <ac:picMk id="9" creationId="{BA854145-A220-47A4-810A-6AA38D7E2B5F}"/>
          </ac:picMkLst>
        </pc:picChg>
        <pc:picChg chg="add mod ord">
          <ac:chgData name="Sławomir Marek" userId="e5cae273fe3257a3" providerId="LiveId" clId="{80F2A738-F714-4C7D-A832-99DDDB21C61E}" dt="2021-04-13T16:47:11.580" v="155" actId="1076"/>
          <ac:picMkLst>
            <pc:docMk/>
            <pc:sldMk cId="2019225776" sldId="270"/>
            <ac:picMk id="10" creationId="{7E5B88CF-075F-4598-ACE5-8F002AD9F727}"/>
          </ac:picMkLst>
        </pc:picChg>
        <pc:picChg chg="add del mod">
          <ac:chgData name="Sławomir Marek" userId="e5cae273fe3257a3" providerId="LiveId" clId="{80F2A738-F714-4C7D-A832-99DDDB21C61E}" dt="2021-04-13T16:46:07.028" v="153" actId="478"/>
          <ac:picMkLst>
            <pc:docMk/>
            <pc:sldMk cId="2019225776" sldId="270"/>
            <ac:picMk id="11" creationId="{1F3ED5DE-CB7E-4BDF-85AE-5B133ED5A81C}"/>
          </ac:picMkLst>
        </pc:picChg>
        <pc:picChg chg="add mod">
          <ac:chgData name="Sławomir Marek" userId="e5cae273fe3257a3" providerId="LiveId" clId="{80F2A738-F714-4C7D-A832-99DDDB21C61E}" dt="2021-04-13T16:47:31.223" v="161" actId="1076"/>
          <ac:picMkLst>
            <pc:docMk/>
            <pc:sldMk cId="2019225776" sldId="270"/>
            <ac:picMk id="29" creationId="{DB827E8E-679E-41A0-9645-F402A7C6D3F4}"/>
          </ac:picMkLst>
        </pc:picChg>
      </pc:sldChg>
      <pc:sldChg chg="new del">
        <pc:chgData name="Sławomir Marek" userId="e5cae273fe3257a3" providerId="LiveId" clId="{80F2A738-F714-4C7D-A832-99DDDB21C61E}" dt="2021-04-13T17:00:07.011" v="274" actId="2696"/>
        <pc:sldMkLst>
          <pc:docMk/>
          <pc:sldMk cId="3259488981" sldId="271"/>
        </pc:sldMkLst>
      </pc:sldChg>
      <pc:sldChg chg="new del">
        <pc:chgData name="Sławomir Marek" userId="e5cae273fe3257a3" providerId="LiveId" clId="{80F2A738-F714-4C7D-A832-99DDDB21C61E}" dt="2021-04-13T17:00:09.300" v="275" actId="2696"/>
        <pc:sldMkLst>
          <pc:docMk/>
          <pc:sldMk cId="4073020793" sldId="272"/>
        </pc:sldMkLst>
      </pc:sldChg>
      <pc:sldChg chg="addSp delSp modSp new mod setBg addAnim setClrOvrMap delDesignElem">
        <pc:chgData name="Sławomir Marek" userId="e5cae273fe3257a3" providerId="LiveId" clId="{80F2A738-F714-4C7D-A832-99DDDB21C61E}" dt="2021-04-13T17:01:45.316" v="312"/>
        <pc:sldMkLst>
          <pc:docMk/>
          <pc:sldMk cId="225754753" sldId="273"/>
        </pc:sldMkLst>
        <pc:spChg chg="mod">
          <ac:chgData name="Sławomir Marek" userId="e5cae273fe3257a3" providerId="LiveId" clId="{80F2A738-F714-4C7D-A832-99DDDB21C61E}" dt="2021-04-13T17:01:22.897" v="306" actId="26606"/>
          <ac:spMkLst>
            <pc:docMk/>
            <pc:sldMk cId="225754753" sldId="273"/>
            <ac:spMk id="2" creationId="{6AE9C261-684B-450B-9BDB-F9EE3464510A}"/>
          </ac:spMkLst>
        </pc:spChg>
        <pc:spChg chg="del">
          <ac:chgData name="Sławomir Marek" userId="e5cae273fe3257a3" providerId="LiveId" clId="{80F2A738-F714-4C7D-A832-99DDDB21C61E}" dt="2021-04-13T17:00:12.391" v="276" actId="26606"/>
          <ac:spMkLst>
            <pc:docMk/>
            <pc:sldMk cId="225754753" sldId="273"/>
            <ac:spMk id="3" creationId="{191BBE95-9C68-4FDE-B828-4BDE1B6EE7D2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225754753" sldId="273"/>
            <ac:spMk id="20" creationId="{9179DE42-5613-4B35-A1E6-6CCBAA13C743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225754753" sldId="273"/>
            <ac:spMk id="26" creationId="{52FB45E9-914E-4471-AC87-E475CD51767D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225754753" sldId="273"/>
            <ac:spMk id="28" creationId="{C310626D-5743-49D4-8F7D-88C4F8F05774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225754753" sldId="273"/>
            <ac:spMk id="30" creationId="{3C195FC1-B568-4C72-9902-34CB35DDD7A1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225754753" sldId="273"/>
            <ac:spMk id="32" creationId="{EF2BDF77-362C-43F0-8CBB-A969EC2AE0C4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225754753" sldId="273"/>
            <ac:spMk id="34" creationId="{4BE96B01-3929-432D-B8C2-ADBCB74C2EF4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225754753" sldId="273"/>
            <ac:spMk id="36" creationId="{2A6FCDE6-CDE2-4C51-B18E-A95CFB679714}"/>
          </ac:spMkLst>
        </pc:spChg>
        <pc:spChg chg="add del">
          <ac:chgData name="Sławomir Marek" userId="e5cae273fe3257a3" providerId="LiveId" clId="{80F2A738-F714-4C7D-A832-99DDDB21C61E}" dt="2021-04-13T17:01:19.157" v="305"/>
          <ac:spMkLst>
            <pc:docMk/>
            <pc:sldMk cId="225754753" sldId="273"/>
            <ac:spMk id="38" creationId="{9D2E8756-2465-473A-BA2A-2DB1D6224745}"/>
          </ac:spMkLst>
        </pc:spChg>
        <pc:grpChg chg="add del">
          <ac:chgData name="Sławomir Marek" userId="e5cae273fe3257a3" providerId="LiveId" clId="{80F2A738-F714-4C7D-A832-99DDDB21C61E}" dt="2021-04-13T17:01:19.157" v="305"/>
          <ac:grpSpMkLst>
            <pc:docMk/>
            <pc:sldMk cId="225754753" sldId="273"/>
            <ac:grpSpMk id="8" creationId="{28460BD8-AE3F-4AC9-9D0B-717052AA5D3A}"/>
          </ac:grpSpMkLst>
        </pc:grpChg>
        <pc:grpChg chg="add del">
          <ac:chgData name="Sławomir Marek" userId="e5cae273fe3257a3" providerId="LiveId" clId="{80F2A738-F714-4C7D-A832-99DDDB21C61E}" dt="2021-04-13T17:01:45.316" v="312"/>
          <ac:grpSpMkLst>
            <pc:docMk/>
            <pc:sldMk cId="225754753" sldId="273"/>
            <ac:grpSpMk id="27" creationId="{6A761A44-A936-4382-8A16-7ED6A2903DD0}"/>
          </ac:grpSpMkLst>
        </pc:grpChg>
        <pc:picChg chg="add mod">
          <ac:chgData name="Sławomir Marek" userId="e5cae273fe3257a3" providerId="LiveId" clId="{80F2A738-F714-4C7D-A832-99DDDB21C61E}" dt="2021-04-13T17:01:22.897" v="306" actId="26606"/>
          <ac:picMkLst>
            <pc:docMk/>
            <pc:sldMk cId="225754753" sldId="273"/>
            <ac:picMk id="25" creationId="{A9E8CEC5-991F-49BB-B411-6C7092C2F36A}"/>
          </ac:picMkLst>
        </pc:picChg>
        <pc:cxnChg chg="add del">
          <ac:chgData name="Sławomir Marek" userId="e5cae273fe3257a3" providerId="LiveId" clId="{80F2A738-F714-4C7D-A832-99DDDB21C61E}" dt="2021-04-13T17:01:19.157" v="305"/>
          <ac:cxnSpMkLst>
            <pc:docMk/>
            <pc:sldMk cId="225754753" sldId="273"/>
            <ac:cxnSpMk id="22" creationId="{EB898B32-3891-4C3A-8F58-C5969D2E9033}"/>
          </ac:cxnSpMkLst>
        </pc:cxnChg>
        <pc:cxnChg chg="add del">
          <ac:chgData name="Sławomir Marek" userId="e5cae273fe3257a3" providerId="LiveId" clId="{80F2A738-F714-4C7D-A832-99DDDB21C61E}" dt="2021-04-13T17:01:19.157" v="305"/>
          <ac:cxnSpMkLst>
            <pc:docMk/>
            <pc:sldMk cId="225754753" sldId="273"/>
            <ac:cxnSpMk id="24" creationId="{4AE4806D-B8F9-4679-A68A-9BD21C01A301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0055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6652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8202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8184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2861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3695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4181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3360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3943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8824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5161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5188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8514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64862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4167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1075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481A4-392E-4041-994F-DB1C61459E51}" type="datetimeFigureOut">
              <a:rPr lang="pl-PL" smtClean="0"/>
              <a:t>17.04.2021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1BFA0C8-D9B2-4D2C-BE60-651DCD4E5A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3133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280B7D-87CD-4B81-9107-7784BC84B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5969" y="4473227"/>
            <a:ext cx="8288032" cy="1096648"/>
          </a:xfrm>
        </p:spPr>
        <p:txBody>
          <a:bodyPr>
            <a:normAutofit/>
          </a:bodyPr>
          <a:lstStyle/>
          <a:p>
            <a:pPr algn="l"/>
            <a:r>
              <a:rPr lang="pl-PL" sz="4800"/>
              <a:t>POMOGĘ ŚRODOWISKU!!!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A2946D2-992B-4EAD-AFF3-5E91756D96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5969" y="5569874"/>
            <a:ext cx="8288032" cy="701677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pl-PL" sz="1700"/>
              <a:t>Jakub Marek </a:t>
            </a:r>
          </a:p>
          <a:p>
            <a:pPr algn="l">
              <a:lnSpc>
                <a:spcPct val="90000"/>
              </a:lnSpc>
            </a:pPr>
            <a:r>
              <a:rPr lang="pl-PL" sz="1700"/>
              <a:t>6a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683FB5-4303-4E0D-AE62-F706F56071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241" r="2" b="11039"/>
          <a:stretch/>
        </p:blipFill>
        <p:spPr>
          <a:xfrm>
            <a:off x="677334" y="468621"/>
            <a:ext cx="8274669" cy="3635025"/>
          </a:xfrm>
          <a:custGeom>
            <a:avLst/>
            <a:gdLst/>
            <a:ahLst/>
            <a:cxnLst/>
            <a:rect l="l" t="t" r="r" b="b"/>
            <a:pathLst>
              <a:path w="8274669" h="3635025">
                <a:moveTo>
                  <a:pt x="540554" y="0"/>
                </a:moveTo>
                <a:lnTo>
                  <a:pt x="8274669" y="0"/>
                </a:lnTo>
                <a:lnTo>
                  <a:pt x="8274669" y="3635025"/>
                </a:lnTo>
                <a:lnTo>
                  <a:pt x="0" y="363502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4300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Przewodnik ekologiczny – mity na temat papieru - Papier biurowy POL">
            <a:extLst>
              <a:ext uri="{FF2B5EF4-FFF2-40B4-BE49-F238E27FC236}">
                <a16:creationId xmlns:a16="http://schemas.microsoft.com/office/drawing/2014/main" id="{A523FC28-D7A8-40EE-94E8-682AEBFADD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3" r="1480"/>
          <a:stretch/>
        </p:blipFill>
        <p:spPr bwMode="auto"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26CEE8B-CFD6-4108-9C8B-B00B4F150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8268" y="1807002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200" dirty="0" err="1">
                <a:effectLst/>
              </a:rPr>
              <a:t>Używaj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dwóch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stron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kartki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papieru</a:t>
            </a:r>
            <a:r>
              <a:rPr lang="en-US" sz="2200" dirty="0">
                <a:effectLst/>
              </a:rPr>
              <a:t> do </a:t>
            </a:r>
            <a:r>
              <a:rPr lang="en-US" sz="2200" dirty="0" err="1">
                <a:effectLst/>
              </a:rPr>
              <a:t>pisania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lub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rysowania</a:t>
            </a:r>
            <a:r>
              <a:rPr lang="en-US" sz="2200" dirty="0">
                <a:effectLst/>
              </a:rPr>
              <a:t>. W ten </a:t>
            </a:r>
            <a:r>
              <a:rPr lang="en-US" sz="2200" dirty="0" err="1">
                <a:effectLst/>
              </a:rPr>
              <a:t>sposób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chronisz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drzewa</a:t>
            </a:r>
            <a:r>
              <a:rPr lang="en-US" sz="2200" dirty="0">
                <a:effectLst/>
              </a:rPr>
              <a:t> (z </a:t>
            </a:r>
            <a:r>
              <a:rPr lang="en-US" sz="2200" dirty="0" err="1">
                <a:effectLst/>
              </a:rPr>
              <a:t>których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robiony</a:t>
            </a:r>
            <a:r>
              <a:rPr lang="en-US" sz="2200" dirty="0">
                <a:effectLst/>
              </a:rPr>
              <a:t> jest papier) </a:t>
            </a:r>
            <a:r>
              <a:rPr lang="en-US" sz="2200" dirty="0" err="1">
                <a:effectLst/>
              </a:rPr>
              <a:t>przed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wycinaniem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i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wytwarzasz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mniej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śmieci</a:t>
            </a:r>
            <a:r>
              <a:rPr lang="en-US" sz="2200" dirty="0">
                <a:effectLst/>
              </a:rPr>
              <a:t>!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2037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6B50C8-39B9-410B-9C09-4D024209B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25" y="2213551"/>
            <a:ext cx="5114776" cy="317658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 dirty="0" err="1">
                <a:effectLst/>
              </a:rPr>
              <a:t>Gaś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światło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kiedy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wychodzisz</a:t>
            </a:r>
            <a:r>
              <a:rPr lang="en-US" sz="2200" dirty="0">
                <a:effectLst/>
              </a:rPr>
              <a:t> z </a:t>
            </a:r>
            <a:r>
              <a:rPr lang="en-US" sz="2200" dirty="0" err="1">
                <a:effectLst/>
              </a:rPr>
              <a:t>pokoju</a:t>
            </a:r>
            <a:r>
              <a:rPr lang="en-US" sz="2200" dirty="0">
                <a:effectLst/>
              </a:rPr>
              <a:t>, </a:t>
            </a:r>
            <a:r>
              <a:rPr lang="en-US" sz="2200" dirty="0" err="1">
                <a:effectLst/>
              </a:rPr>
              <a:t>wyłączaj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telewizor</a:t>
            </a:r>
            <a:r>
              <a:rPr lang="en-US" sz="2200" dirty="0">
                <a:effectLst/>
              </a:rPr>
              <a:t>, radio, </a:t>
            </a:r>
            <a:r>
              <a:rPr lang="en-US" sz="2200" dirty="0" err="1">
                <a:effectLst/>
              </a:rPr>
              <a:t>komputer</a:t>
            </a:r>
            <a:r>
              <a:rPr lang="en-US" sz="2200" dirty="0">
                <a:effectLst/>
              </a:rPr>
              <a:t>, </a:t>
            </a:r>
            <a:r>
              <a:rPr lang="en-US" sz="2200" dirty="0" err="1">
                <a:effectLst/>
              </a:rPr>
              <a:t>gdy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już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nie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będziesz</a:t>
            </a:r>
            <a:r>
              <a:rPr lang="en-US" sz="2200" dirty="0">
                <a:effectLst/>
              </a:rPr>
              <a:t> z </a:t>
            </a:r>
            <a:r>
              <a:rPr lang="en-US" sz="2200" dirty="0" err="1">
                <a:effectLst/>
              </a:rPr>
              <a:t>nich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korzystał</a:t>
            </a:r>
            <a:r>
              <a:rPr lang="en-US" sz="2200" dirty="0">
                <a:effectLst/>
              </a:rPr>
              <a:t>. W ten </a:t>
            </a:r>
            <a:r>
              <a:rPr lang="en-US" sz="2200" dirty="0" err="1">
                <a:effectLst/>
              </a:rPr>
              <a:t>sposób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oszczędzasz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energię</a:t>
            </a:r>
            <a:r>
              <a:rPr lang="en-US" sz="1700" dirty="0">
                <a:effectLst/>
              </a:rPr>
              <a:t>!</a:t>
            </a:r>
            <a:br>
              <a:rPr lang="en-US" sz="1700" dirty="0">
                <a:effectLst/>
              </a:rPr>
            </a:br>
            <a:endParaRPr lang="en-US" sz="1700" dirty="0"/>
          </a:p>
        </p:txBody>
      </p:sp>
      <p:pic>
        <p:nvPicPr>
          <p:cNvPr id="2050" name="Picture 2" descr="Jak oszczędzać energię? - Zużyj mniej prądu!">
            <a:extLst>
              <a:ext uri="{FF2B5EF4-FFF2-40B4-BE49-F238E27FC236}">
                <a16:creationId xmlns:a16="http://schemas.microsoft.com/office/drawing/2014/main" id="{3D6AB5E4-EB99-45EC-AB5C-6843074862F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63"/>
          <a:stretch/>
        </p:blipFill>
        <p:spPr bwMode="auto">
          <a:xfrm>
            <a:off x="83733" y="3429000"/>
            <a:ext cx="3430976" cy="1714500"/>
          </a:xfrm>
          <a:custGeom>
            <a:avLst/>
            <a:gdLst/>
            <a:ahLst/>
            <a:cxnLst/>
            <a:rect l="l" t="t" r="r" b="b"/>
            <a:pathLst>
              <a:path w="3430976" h="1714500">
                <a:moveTo>
                  <a:pt x="254958" y="0"/>
                </a:moveTo>
                <a:lnTo>
                  <a:pt x="3430976" y="0"/>
                </a:lnTo>
                <a:lnTo>
                  <a:pt x="3174882" y="1714500"/>
                </a:lnTo>
                <a:lnTo>
                  <a:pt x="0" y="17145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ko dom – jak oszczędzać energię? | HABA RL - Przydomowe oczyszczalnie  ścieków, separatory tłuszczu i węglowodorów">
            <a:extLst>
              <a:ext uri="{FF2B5EF4-FFF2-40B4-BE49-F238E27FC236}">
                <a16:creationId xmlns:a16="http://schemas.microsoft.com/office/drawing/2014/main" id="{A48E2727-79B2-42E2-A588-B6AC2615D9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51" r="3" b="8531"/>
          <a:stretch/>
        </p:blipFill>
        <p:spPr bwMode="auto">
          <a:xfrm>
            <a:off x="593649" y="10"/>
            <a:ext cx="3433363" cy="1714490"/>
          </a:xfrm>
          <a:custGeom>
            <a:avLst/>
            <a:gdLst/>
            <a:ahLst/>
            <a:cxnLst/>
            <a:rect l="l" t="t" r="r" b="b"/>
            <a:pathLst>
              <a:path w="3433363" h="1714500">
                <a:moveTo>
                  <a:pt x="254958" y="0"/>
                </a:moveTo>
                <a:lnTo>
                  <a:pt x="3433363" y="0"/>
                </a:lnTo>
                <a:lnTo>
                  <a:pt x="3386734" y="312174"/>
                </a:lnTo>
                <a:lnTo>
                  <a:pt x="3386620" y="312174"/>
                </a:lnTo>
                <a:lnTo>
                  <a:pt x="3177155" y="1714500"/>
                </a:lnTo>
                <a:lnTo>
                  <a:pt x="0" y="17145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10 sposobów jak oszczędzać energię elektryczną i zmniejszyć rachunki">
            <a:extLst>
              <a:ext uri="{FF2B5EF4-FFF2-40B4-BE49-F238E27FC236}">
                <a16:creationId xmlns:a16="http://schemas.microsoft.com/office/drawing/2014/main" id="{BB7E9BBB-3098-4D22-9966-D34D0B8479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9" r="-3" b="8694"/>
          <a:stretch/>
        </p:blipFill>
        <p:spPr bwMode="auto">
          <a:xfrm>
            <a:off x="338691" y="1714500"/>
            <a:ext cx="3432113" cy="1714500"/>
          </a:xfrm>
          <a:custGeom>
            <a:avLst/>
            <a:gdLst/>
            <a:ahLst/>
            <a:cxnLst/>
            <a:rect l="l" t="t" r="r" b="b"/>
            <a:pathLst>
              <a:path w="3432113" h="1714500">
                <a:moveTo>
                  <a:pt x="254958" y="0"/>
                </a:moveTo>
                <a:lnTo>
                  <a:pt x="3432113" y="0"/>
                </a:lnTo>
                <a:lnTo>
                  <a:pt x="3176018" y="1714500"/>
                </a:lnTo>
                <a:lnTo>
                  <a:pt x="0" y="17145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ZIEŃ OSZCZĘDZANIA ENERGII. Jakie są zasady oszczędzania energii">
            <a:extLst>
              <a:ext uri="{FF2B5EF4-FFF2-40B4-BE49-F238E27FC236}">
                <a16:creationId xmlns:a16="http://schemas.microsoft.com/office/drawing/2014/main" id="{BD7C9BEA-E362-4FF4-96D7-277F287A15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5" r="2" b="2406"/>
          <a:stretch/>
        </p:blipFill>
        <p:spPr bwMode="auto">
          <a:xfrm>
            <a:off x="-10633" y="5127992"/>
            <a:ext cx="3271564" cy="1730008"/>
          </a:xfrm>
          <a:custGeom>
            <a:avLst/>
            <a:gdLst/>
            <a:ahLst/>
            <a:cxnLst/>
            <a:rect l="l" t="t" r="r" b="b"/>
            <a:pathLst>
              <a:path w="3271564" h="1730008">
                <a:moveTo>
                  <a:pt x="96673" y="0"/>
                </a:moveTo>
                <a:lnTo>
                  <a:pt x="3271564" y="0"/>
                </a:lnTo>
                <a:lnTo>
                  <a:pt x="3013153" y="1730008"/>
                </a:lnTo>
                <a:lnTo>
                  <a:pt x="0" y="1730008"/>
                </a:lnTo>
                <a:lnTo>
                  <a:pt x="0" y="65008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717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0156EC-AF38-4998-AAD2-AA59C0879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147527" cy="54317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 dirty="0" err="1">
                <a:effectLst/>
              </a:rPr>
              <a:t>Zakręcaj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wodę</a:t>
            </a:r>
            <a:r>
              <a:rPr lang="en-US" sz="2200" dirty="0">
                <a:effectLst/>
              </a:rPr>
              <a:t> w </a:t>
            </a:r>
            <a:r>
              <a:rPr lang="en-US" sz="2200" dirty="0" err="1">
                <a:effectLst/>
              </a:rPr>
              <a:t>kranie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kiedy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myjesz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zęby</a:t>
            </a:r>
            <a:r>
              <a:rPr lang="en-US" sz="2200" dirty="0">
                <a:effectLst/>
              </a:rPr>
              <a:t>. </a:t>
            </a:r>
            <a:r>
              <a:rPr lang="en-US" sz="2200" dirty="0" err="1">
                <a:effectLst/>
              </a:rPr>
              <a:t>Bierz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raczej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krótki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prysznic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niż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kąpiel</a:t>
            </a:r>
            <a:r>
              <a:rPr lang="en-US" sz="2200" dirty="0">
                <a:effectLst/>
              </a:rPr>
              <a:t>. </a:t>
            </a:r>
            <a:r>
              <a:rPr lang="en-US" sz="2200" dirty="0" err="1">
                <a:effectLst/>
              </a:rPr>
              <a:t>Dokręcaj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krany</a:t>
            </a:r>
            <a:r>
              <a:rPr lang="en-US" sz="2200" dirty="0">
                <a:effectLst/>
              </a:rPr>
              <a:t>. W ten </a:t>
            </a:r>
            <a:r>
              <a:rPr lang="en-US" sz="2200" dirty="0" err="1">
                <a:effectLst/>
              </a:rPr>
              <a:t>sposób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oszczędzasz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wodę</a:t>
            </a:r>
            <a:r>
              <a:rPr lang="en-US" sz="2200" dirty="0">
                <a:effectLst/>
              </a:rPr>
              <a:t>!</a:t>
            </a:r>
            <a:endParaRPr lang="en-US" sz="2200" dirty="0"/>
          </a:p>
        </p:txBody>
      </p:sp>
      <p:pic>
        <p:nvPicPr>
          <p:cNvPr id="29" name="Picture 8" descr="piosenki o oszczędzaniu wody - Najpiękniejsze piosenki - Podkłady muzyczne  - Karaoke">
            <a:extLst>
              <a:ext uri="{FF2B5EF4-FFF2-40B4-BE49-F238E27FC236}">
                <a16:creationId xmlns:a16="http://schemas.microsoft.com/office/drawing/2014/main" id="{DB827E8E-679E-41A0-9645-F402A7C6D3F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11" y="4925626"/>
            <a:ext cx="1636483" cy="163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asła o oszczędzaniu wody wody do druku 8 | Underwater background,  Education, Save water poster">
            <a:extLst>
              <a:ext uri="{FF2B5EF4-FFF2-40B4-BE49-F238E27FC236}">
                <a16:creationId xmlns:a16="http://schemas.microsoft.com/office/drawing/2014/main" id="{7E5B88CF-075F-4598-ACE5-8F002AD9F727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471" y="598001"/>
            <a:ext cx="1587398" cy="107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lakat o oszczędzaniu wody...? – zadania, ściągi i testy – Zapytaj.onet.pl  | Kids rugs, Kids, Education">
            <a:extLst>
              <a:ext uri="{FF2B5EF4-FFF2-40B4-BE49-F238E27FC236}">
                <a16:creationId xmlns:a16="http://schemas.microsoft.com/office/drawing/2014/main" id="{BA854145-A220-47A4-810A-6AA38D7E2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5120" y="87685"/>
            <a:ext cx="4842718" cy="6465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225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4F5ADD-0255-4415-8350-431602951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2565" y="2156457"/>
            <a:ext cx="3580877" cy="126830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200" dirty="0" err="1">
                <a:effectLst/>
              </a:rPr>
              <a:t>Zwracaj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uwagę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innym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gdy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śmiecą</a:t>
            </a:r>
            <a:r>
              <a:rPr lang="en-US" sz="2200" dirty="0">
                <a:effectLst/>
              </a:rPr>
              <a:t>. </a:t>
            </a:r>
            <a:r>
              <a:rPr lang="en-US" sz="2200" dirty="0" err="1">
                <a:effectLst/>
              </a:rPr>
              <a:t>Sprzątaj</a:t>
            </a:r>
            <a:r>
              <a:rPr lang="en-US" sz="2200" dirty="0">
                <a:effectLst/>
              </a:rPr>
              <a:t> po </a:t>
            </a:r>
            <a:r>
              <a:rPr lang="en-US" sz="2200" dirty="0" err="1">
                <a:effectLst/>
              </a:rPr>
              <a:t>swoim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psie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gdy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wychodzisz</a:t>
            </a:r>
            <a:r>
              <a:rPr lang="en-US" sz="2200" dirty="0">
                <a:effectLst/>
              </a:rPr>
              <a:t> z </a:t>
            </a:r>
            <a:r>
              <a:rPr lang="en-US" sz="2200" dirty="0" err="1">
                <a:effectLst/>
              </a:rPr>
              <a:t>nim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na</a:t>
            </a:r>
            <a:r>
              <a:rPr lang="en-US" sz="2200" dirty="0">
                <a:effectLst/>
              </a:rPr>
              <a:t> spacer. W ten </a:t>
            </a:r>
            <a:r>
              <a:rPr lang="en-US" sz="2200" dirty="0" err="1">
                <a:effectLst/>
              </a:rPr>
              <a:t>sposób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dbasz</a:t>
            </a:r>
            <a:r>
              <a:rPr lang="en-US" sz="2200" dirty="0">
                <a:effectLst/>
              </a:rPr>
              <a:t> o </a:t>
            </a:r>
            <a:r>
              <a:rPr lang="en-US" sz="2200" dirty="0" err="1">
                <a:effectLst/>
              </a:rPr>
              <a:t>czystość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swojego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otoczenia</a:t>
            </a:r>
            <a:r>
              <a:rPr lang="en-US" sz="2200" dirty="0">
                <a:effectLst/>
              </a:rPr>
              <a:t>!</a:t>
            </a:r>
            <a:br>
              <a:rPr lang="en-US" sz="1400" dirty="0">
                <a:effectLst/>
              </a:rPr>
            </a:br>
            <a:endParaRPr lang="en-US" sz="1400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F6E4F24-59E9-4235-BF59-95D336C65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56231" y="-841891"/>
            <a:ext cx="2005336" cy="364848"/>
          </a:xfrm>
        </p:spPr>
        <p:txBody>
          <a:bodyPr>
            <a:normAutofit fontScale="92500" lnSpcReduction="20000"/>
          </a:bodyPr>
          <a:lstStyle/>
          <a:p>
            <a:endParaRPr lang="pl-PL" dirty="0"/>
          </a:p>
        </p:txBody>
      </p:sp>
      <p:pic>
        <p:nvPicPr>
          <p:cNvPr id="4098" name="Picture 2" descr="Sąsiad nie sprząta po psie? Zrób zdjęcie | Miasto z Wizją">
            <a:extLst>
              <a:ext uri="{FF2B5EF4-FFF2-40B4-BE49-F238E27FC236}">
                <a16:creationId xmlns:a16="http://schemas.microsoft.com/office/drawing/2014/main" id="{EC4A7DCF-40C0-4A05-A08C-746C8D62F01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3" r="24444" b="-1"/>
          <a:stretch/>
        </p:blipFill>
        <p:spPr bwMode="auto">
          <a:xfrm>
            <a:off x="-1" y="10"/>
            <a:ext cx="5468767" cy="455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Kryzys klimatyczny? Nie, to katastrofa ekologiczna">
            <a:extLst>
              <a:ext uri="{FF2B5EF4-FFF2-40B4-BE49-F238E27FC236}">
                <a16:creationId xmlns:a16="http://schemas.microsoft.com/office/drawing/2014/main" id="{B78E9447-7409-41AB-9FCE-A7ABA423A5CD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8" r="1732" b="-3"/>
          <a:stretch/>
        </p:blipFill>
        <p:spPr bwMode="auto">
          <a:xfrm>
            <a:off x="2734379" y="4518262"/>
            <a:ext cx="2734387" cy="233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Katastrofa Ekologiczna, Zanieczyszczenie Morza Z Koncepcją śmieci. Scuba  Diver Czyści Plastikowe śmieci Z Oceanu | Premium Wektor">
            <a:extLst>
              <a:ext uri="{FF2B5EF4-FFF2-40B4-BE49-F238E27FC236}">
                <a16:creationId xmlns:a16="http://schemas.microsoft.com/office/drawing/2014/main" id="{43EB97C2-9BE7-46AD-A214-F47C0DCD04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4455"/>
          <a:stretch/>
        </p:blipFill>
        <p:spPr bwMode="auto">
          <a:xfrm>
            <a:off x="20" y="4518832"/>
            <a:ext cx="2734360" cy="233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496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3" name="Group 72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77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3" name="Isosceles Triangle 82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7B652287-DB34-48A6-9104-B2988377E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55" y="848412"/>
            <a:ext cx="3497565" cy="449658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Zacznij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segregować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odpady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w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domu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.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Zaproponuj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swojemu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nauczycielowi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abyście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mogli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wspólnie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,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całą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klasą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segregować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odpady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w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szkole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. W ten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sposób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ograniczasz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ich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ilość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Posegregowane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odpady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to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cenne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surowce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wtórne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,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które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można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ponownie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wykorzystać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.</a:t>
            </a:r>
            <a:br>
              <a:rPr lang="en-US" sz="18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1800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34" name="Isosceles Triangle 84">
            <a:extLst>
              <a:ext uri="{FF2B5EF4-FFF2-40B4-BE49-F238E27FC236}">
                <a16:creationId xmlns:a16="http://schemas.microsoft.com/office/drawing/2014/main" id="{AA330523-F25B-4007-B3E5-ABB5637D1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28" name="Picture 4" descr="Komplet 5 pojemników na odpady - 120l - pięć kolorów - gockowiak">
            <a:extLst>
              <a:ext uri="{FF2B5EF4-FFF2-40B4-BE49-F238E27FC236}">
                <a16:creationId xmlns:a16="http://schemas.microsoft.com/office/drawing/2014/main" id="{EA9641DC-4373-4C45-B264-8EEB5AD0B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603" y="2012496"/>
            <a:ext cx="4887354" cy="283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298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01A56A-CD13-4A68-BB59-FC287D3F7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477" y="2489200"/>
            <a:ext cx="5217538" cy="132080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200" dirty="0" err="1">
                <a:effectLst/>
              </a:rPr>
              <a:t>Staraj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się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korzystać</a:t>
            </a:r>
            <a:r>
              <a:rPr lang="en-US" sz="2200" dirty="0">
                <a:effectLst/>
              </a:rPr>
              <a:t> z </a:t>
            </a:r>
            <a:r>
              <a:rPr lang="en-US" sz="2200" dirty="0" err="1">
                <a:effectLst/>
              </a:rPr>
              <a:t>ekologicznych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środków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transportu</a:t>
            </a:r>
            <a:r>
              <a:rPr lang="en-US" sz="2200" dirty="0">
                <a:effectLst/>
              </a:rPr>
              <a:t>. </a:t>
            </a:r>
            <a:r>
              <a:rPr lang="en-US" sz="2200" dirty="0" err="1">
                <a:effectLst/>
              </a:rPr>
              <a:t>Jeśli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masz</a:t>
            </a:r>
            <a:r>
              <a:rPr lang="en-US" sz="2200" dirty="0">
                <a:effectLst/>
              </a:rPr>
              <a:t> do </a:t>
            </a:r>
            <a:r>
              <a:rPr lang="en-US" sz="2200" dirty="0" err="1">
                <a:effectLst/>
              </a:rPr>
              <a:t>pokonania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krótki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dystans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chodź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na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piechotę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lub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jedź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rowerem</a:t>
            </a:r>
            <a:r>
              <a:rPr lang="en-US" sz="2200" dirty="0">
                <a:effectLst/>
              </a:rPr>
              <a:t>. W ten </a:t>
            </a:r>
            <a:r>
              <a:rPr lang="en-US" sz="2200" dirty="0" err="1">
                <a:effectLst/>
              </a:rPr>
              <a:t>sposób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przyczyniasz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się</a:t>
            </a:r>
            <a:r>
              <a:rPr lang="en-US" sz="2200" dirty="0">
                <a:effectLst/>
              </a:rPr>
              <a:t> do </a:t>
            </a:r>
            <a:r>
              <a:rPr lang="en-US" sz="2200" dirty="0" err="1">
                <a:effectLst/>
              </a:rPr>
              <a:t>mniejszego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zatrucia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powietrza</a:t>
            </a:r>
            <a:r>
              <a:rPr lang="en-US" sz="2200" dirty="0">
                <a:effectLst/>
              </a:rPr>
              <a:t>!</a:t>
            </a:r>
            <a:br>
              <a:rPr lang="en-US" sz="1700" dirty="0">
                <a:effectLst/>
              </a:rPr>
            </a:br>
            <a:endParaRPr lang="en-US" sz="1700" dirty="0"/>
          </a:p>
        </p:txBody>
      </p:sp>
      <p:pic>
        <p:nvPicPr>
          <p:cNvPr id="6148" name="Picture 4" descr="Rower -ekologiczny środek transportu. Ekologiczne dwa kółka">
            <a:extLst>
              <a:ext uri="{FF2B5EF4-FFF2-40B4-BE49-F238E27FC236}">
                <a16:creationId xmlns:a16="http://schemas.microsoft.com/office/drawing/2014/main" id="{7C33BD44-5694-4CC1-9FCD-3B8FFDD31A5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09" r="-2" b="16585"/>
          <a:stretch/>
        </p:blipFill>
        <p:spPr bwMode="auto">
          <a:xfrm>
            <a:off x="5883879" y="10"/>
            <a:ext cx="6304947" cy="2285990"/>
          </a:xfrm>
          <a:custGeom>
            <a:avLst/>
            <a:gdLst/>
            <a:ahLst/>
            <a:cxnLst/>
            <a:rect l="l" t="t" r="r" b="b"/>
            <a:pathLst>
              <a:path w="6304947" h="2286000">
                <a:moveTo>
                  <a:pt x="0" y="0"/>
                </a:moveTo>
                <a:lnTo>
                  <a:pt x="6304947" y="0"/>
                </a:lnTo>
                <a:lnTo>
                  <a:pt x="6304947" y="2286000"/>
                </a:lnTo>
                <a:lnTo>
                  <a:pt x="720670" y="2286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Ludzie Robią Rzeczy | Darmowy Wektor">
            <a:extLst>
              <a:ext uri="{FF2B5EF4-FFF2-40B4-BE49-F238E27FC236}">
                <a16:creationId xmlns:a16="http://schemas.microsoft.com/office/drawing/2014/main" id="{073BAB41-A090-4622-9225-DC93374F3A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12" r="2" b="18105"/>
          <a:stretch/>
        </p:blipFill>
        <p:spPr bwMode="auto">
          <a:xfrm>
            <a:off x="6604548" y="2286000"/>
            <a:ext cx="5584275" cy="2286000"/>
          </a:xfrm>
          <a:custGeom>
            <a:avLst/>
            <a:gdLst/>
            <a:ahLst/>
            <a:cxnLst/>
            <a:rect l="l" t="t" r="r" b="b"/>
            <a:pathLst>
              <a:path w="5584275" h="2286000">
                <a:moveTo>
                  <a:pt x="0" y="0"/>
                </a:moveTo>
                <a:lnTo>
                  <a:pt x="5584275" y="0"/>
                </a:lnTo>
                <a:lnTo>
                  <a:pt x="5584275" y="2286000"/>
                </a:lnTo>
                <a:lnTo>
                  <a:pt x="626046" y="2286000"/>
                </a:lnTo>
                <a:lnTo>
                  <a:pt x="692258" y="219587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Podróżowanie neutralne dla klimatu - jak to zrobić? - Green Projects">
            <a:extLst>
              <a:ext uri="{FF2B5EF4-FFF2-40B4-BE49-F238E27FC236}">
                <a16:creationId xmlns:a16="http://schemas.microsoft.com/office/drawing/2014/main" id="{413EEA67-DFE0-4B18-85A2-4FDC896459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83" r="1" b="18089"/>
          <a:stretch/>
        </p:blipFill>
        <p:spPr bwMode="auto">
          <a:xfrm>
            <a:off x="5551112" y="4572000"/>
            <a:ext cx="6640888" cy="2286000"/>
          </a:xfrm>
          <a:custGeom>
            <a:avLst/>
            <a:gdLst/>
            <a:ahLst/>
            <a:cxnLst/>
            <a:rect l="l" t="t" r="r" b="b"/>
            <a:pathLst>
              <a:path w="6640888" h="2286000">
                <a:moveTo>
                  <a:pt x="1679482" y="0"/>
                </a:moveTo>
                <a:lnTo>
                  <a:pt x="6640888" y="0"/>
                </a:lnTo>
                <a:lnTo>
                  <a:pt x="6640888" y="2286000"/>
                </a:lnTo>
                <a:lnTo>
                  <a:pt x="0" y="2286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603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71E91A-23C8-42E4-9D37-6EECF03A9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3062" y="2516187"/>
            <a:ext cx="5114776" cy="132080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200" dirty="0" err="1">
                <a:effectLst/>
              </a:rPr>
              <a:t>Idąc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na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zakupy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weź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ze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sobą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własną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torbę</a:t>
            </a:r>
            <a:r>
              <a:rPr lang="en-US" sz="2200" dirty="0">
                <a:effectLst/>
              </a:rPr>
              <a:t> (</a:t>
            </a:r>
            <a:r>
              <a:rPr lang="en-US" sz="2200" dirty="0" err="1">
                <a:effectLst/>
              </a:rPr>
              <a:t>najlepiej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wykonaną</a:t>
            </a:r>
            <a:r>
              <a:rPr lang="en-US" sz="2200" dirty="0">
                <a:effectLst/>
              </a:rPr>
              <a:t> z </a:t>
            </a:r>
            <a:r>
              <a:rPr lang="en-US" sz="2200" dirty="0" err="1">
                <a:effectLst/>
              </a:rPr>
              <a:t>materiału</a:t>
            </a:r>
            <a:r>
              <a:rPr lang="en-US" sz="2200" dirty="0">
                <a:effectLst/>
              </a:rPr>
              <a:t>) </a:t>
            </a:r>
            <a:r>
              <a:rPr lang="en-US" sz="2200" dirty="0" err="1">
                <a:effectLst/>
              </a:rPr>
              <a:t>zamiast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przynosić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ze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sklepu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torebki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plastikowe</a:t>
            </a:r>
            <a:r>
              <a:rPr lang="en-US" sz="2200" dirty="0">
                <a:effectLst/>
              </a:rPr>
              <a:t>. W ten </a:t>
            </a:r>
            <a:r>
              <a:rPr lang="en-US" sz="2200" dirty="0" err="1">
                <a:effectLst/>
              </a:rPr>
              <a:t>sposób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wytwarzasz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mniej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śmieci</a:t>
            </a:r>
            <a:r>
              <a:rPr lang="en-US" sz="2200" dirty="0">
                <a:effectLst/>
              </a:rPr>
              <a:t>!</a:t>
            </a:r>
            <a:br>
              <a:rPr lang="en-US" sz="1700" dirty="0">
                <a:effectLst/>
              </a:rPr>
            </a:br>
            <a:endParaRPr lang="en-US" sz="1700" dirty="0"/>
          </a:p>
        </p:txBody>
      </p:sp>
      <p:pic>
        <p:nvPicPr>
          <p:cNvPr id="7170" name="Picture 2" descr="Torba z haftem na eventy promocyjne | Zokohaft.pl">
            <a:extLst>
              <a:ext uri="{FF2B5EF4-FFF2-40B4-BE49-F238E27FC236}">
                <a16:creationId xmlns:a16="http://schemas.microsoft.com/office/drawing/2014/main" id="{F34DA16E-6848-4CFC-8176-FDB0BC16EEB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5" r="-2" b="-2"/>
          <a:stretch/>
        </p:blipFill>
        <p:spPr bwMode="auto">
          <a:xfrm>
            <a:off x="509136" y="10"/>
            <a:ext cx="3517876" cy="2282808"/>
          </a:xfrm>
          <a:custGeom>
            <a:avLst/>
            <a:gdLst/>
            <a:ahLst/>
            <a:cxnLst/>
            <a:rect l="l" t="t" r="r" b="b"/>
            <a:pathLst>
              <a:path w="3517876" h="2282818">
                <a:moveTo>
                  <a:pt x="339471" y="0"/>
                </a:moveTo>
                <a:lnTo>
                  <a:pt x="3517876" y="0"/>
                </a:lnTo>
                <a:lnTo>
                  <a:pt x="3471247" y="312174"/>
                </a:lnTo>
                <a:lnTo>
                  <a:pt x="3471133" y="312174"/>
                </a:lnTo>
                <a:lnTo>
                  <a:pt x="3176778" y="2282818"/>
                </a:lnTo>
                <a:lnTo>
                  <a:pt x="0" y="228281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Plastikowa Torba Zabroniona, Ikona Przekreślonej Torby, Brak Plastikowej I  Brązowej Lnianej Torby Ekologicznej Ze Znakiem Zabierz Swoją Własną, Dbaj O  środowisko | Premium Wektor">
            <a:extLst>
              <a:ext uri="{FF2B5EF4-FFF2-40B4-BE49-F238E27FC236}">
                <a16:creationId xmlns:a16="http://schemas.microsoft.com/office/drawing/2014/main" id="{4BF93E9C-BB2D-4EF2-8D40-C8D1EAF29B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041"/>
          <a:stretch/>
        </p:blipFill>
        <p:spPr bwMode="auto">
          <a:xfrm>
            <a:off x="169666" y="2289183"/>
            <a:ext cx="3514822" cy="2273270"/>
          </a:xfrm>
          <a:custGeom>
            <a:avLst/>
            <a:gdLst/>
            <a:ahLst/>
            <a:cxnLst/>
            <a:rect l="l" t="t" r="r" b="b"/>
            <a:pathLst>
              <a:path w="3514822" h="2273270">
                <a:moveTo>
                  <a:pt x="338051" y="0"/>
                </a:moveTo>
                <a:lnTo>
                  <a:pt x="3514822" y="0"/>
                </a:lnTo>
                <a:lnTo>
                  <a:pt x="3175264" y="2273270"/>
                </a:lnTo>
                <a:lnTo>
                  <a:pt x="0" y="227327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4 powody, dla który warto iść do sklepu z własną siatką">
            <a:extLst>
              <a:ext uri="{FF2B5EF4-FFF2-40B4-BE49-F238E27FC236}">
                <a16:creationId xmlns:a16="http://schemas.microsoft.com/office/drawing/2014/main" id="{6DE1130C-1455-4BC5-9ECF-F5FD65563A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2" r="-2" b="-2"/>
          <a:stretch/>
        </p:blipFill>
        <p:spPr bwMode="auto">
          <a:xfrm>
            <a:off x="-10633" y="4565636"/>
            <a:ext cx="3355563" cy="2292364"/>
          </a:xfrm>
          <a:custGeom>
            <a:avLst/>
            <a:gdLst/>
            <a:ahLst/>
            <a:cxnLst/>
            <a:rect l="l" t="t" r="r" b="b"/>
            <a:pathLst>
              <a:path w="3355563" h="2292364">
                <a:moveTo>
                  <a:pt x="180299" y="0"/>
                </a:moveTo>
                <a:lnTo>
                  <a:pt x="3355563" y="0"/>
                </a:lnTo>
                <a:lnTo>
                  <a:pt x="3013153" y="2292364"/>
                </a:lnTo>
                <a:lnTo>
                  <a:pt x="0" y="2292364"/>
                </a:lnTo>
                <a:lnTo>
                  <a:pt x="0" y="12124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799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AE4CEE-D4C0-44C5-BC24-F0E751ADA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68" y="4473225"/>
            <a:ext cx="8288035" cy="109505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effectLst/>
              </a:rPr>
              <a:t>Zwracaj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uwagę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na</a:t>
            </a:r>
            <a:r>
              <a:rPr lang="en-US" sz="2200" dirty="0">
                <a:effectLst/>
              </a:rPr>
              <a:t> to co </a:t>
            </a:r>
            <a:r>
              <a:rPr lang="en-US" sz="2200" dirty="0" err="1">
                <a:effectLst/>
              </a:rPr>
              <a:t>kupujesz</a:t>
            </a:r>
            <a:r>
              <a:rPr lang="en-US" sz="2200" dirty="0">
                <a:effectLst/>
              </a:rPr>
              <a:t>. </a:t>
            </a:r>
            <a:r>
              <a:rPr lang="en-US" sz="2200" dirty="0" err="1">
                <a:effectLst/>
              </a:rPr>
              <a:t>Czy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produkty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te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są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oznakowane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symbolami</a:t>
            </a:r>
            <a:r>
              <a:rPr lang="en-US" sz="2200" dirty="0">
                <a:effectLst/>
              </a:rPr>
              <a:t>, </a:t>
            </a:r>
            <a:r>
              <a:rPr lang="en-US" sz="2200" dirty="0" err="1">
                <a:effectLst/>
              </a:rPr>
              <a:t>które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świadczą</a:t>
            </a:r>
            <a:r>
              <a:rPr lang="en-US" sz="2200" dirty="0">
                <a:effectLst/>
              </a:rPr>
              <a:t> o ich </a:t>
            </a:r>
            <a:r>
              <a:rPr lang="en-US" sz="2200" dirty="0" err="1">
                <a:effectLst/>
              </a:rPr>
              <a:t>wpływie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na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środowisko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naturalne</a:t>
            </a:r>
            <a:r>
              <a:rPr lang="en-US" sz="2200" dirty="0">
                <a:effectLst/>
              </a:rPr>
              <a:t> (np. </a:t>
            </a:r>
            <a:r>
              <a:rPr lang="en-US" sz="2200" dirty="0" err="1">
                <a:effectLst/>
              </a:rPr>
              <a:t>opakowanie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nadające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się</a:t>
            </a:r>
            <a:r>
              <a:rPr lang="en-US" sz="2200" dirty="0">
                <a:effectLst/>
              </a:rPr>
              <a:t> do </a:t>
            </a:r>
            <a:r>
              <a:rPr lang="en-US" sz="2200" dirty="0" err="1">
                <a:effectLst/>
              </a:rPr>
              <a:t>recyklingu</a:t>
            </a:r>
            <a:r>
              <a:rPr lang="en-US" sz="2200" dirty="0">
                <a:effectLst/>
              </a:rPr>
              <a:t>, </a:t>
            </a:r>
            <a:r>
              <a:rPr lang="en-US" sz="2200" dirty="0" err="1">
                <a:effectLst/>
              </a:rPr>
              <a:t>produkt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bezpieczny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dla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warstwy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ozonowej</a:t>
            </a:r>
            <a:r>
              <a:rPr lang="en-US" sz="2200" dirty="0">
                <a:effectLst/>
              </a:rPr>
              <a:t>, </a:t>
            </a:r>
            <a:r>
              <a:rPr lang="en-US" sz="2200" dirty="0" err="1">
                <a:effectLst/>
              </a:rPr>
              <a:t>nie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testowane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na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zwierzętach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itp</a:t>
            </a:r>
            <a:r>
              <a:rPr lang="en-US" sz="2200" dirty="0">
                <a:effectLst/>
              </a:rPr>
              <a:t>.). </a:t>
            </a:r>
            <a:r>
              <a:rPr lang="en-US" sz="2200" dirty="0" err="1">
                <a:effectLst/>
              </a:rPr>
              <a:t>Rezygnuj</a:t>
            </a:r>
            <a:r>
              <a:rPr lang="en-US" sz="2200" dirty="0">
                <a:effectLst/>
              </a:rPr>
              <a:t> z </a:t>
            </a:r>
            <a:r>
              <a:rPr lang="en-US" sz="2200" dirty="0" err="1">
                <a:effectLst/>
              </a:rPr>
              <a:t>zakupu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produktów</a:t>
            </a:r>
            <a:r>
              <a:rPr lang="en-US" sz="2200" dirty="0">
                <a:effectLst/>
              </a:rPr>
              <a:t>, </a:t>
            </a:r>
            <a:r>
              <a:rPr lang="en-US" sz="2200" dirty="0" err="1">
                <a:effectLst/>
              </a:rPr>
              <a:t>które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są</a:t>
            </a:r>
            <a:r>
              <a:rPr lang="en-US" sz="2200" dirty="0">
                <a:effectLst/>
              </a:rPr>
              <a:t> ci </a:t>
            </a:r>
            <a:r>
              <a:rPr lang="en-US" sz="2200" dirty="0" err="1">
                <a:effectLst/>
              </a:rPr>
              <a:t>zbędne</a:t>
            </a:r>
            <a:r>
              <a:rPr lang="en-US" sz="2200" dirty="0">
                <a:effectLst/>
              </a:rPr>
              <a:t>. W ten </a:t>
            </a:r>
            <a:r>
              <a:rPr lang="en-US" sz="2200" dirty="0" err="1">
                <a:effectLst/>
              </a:rPr>
              <a:t>sposób</a:t>
            </a:r>
            <a:r>
              <a:rPr lang="en-US" sz="2200" dirty="0">
                <a:effectLst/>
              </a:rPr>
              <a:t>, </a:t>
            </a:r>
            <a:r>
              <a:rPr lang="en-US" sz="2200" dirty="0" err="1">
                <a:effectLst/>
              </a:rPr>
              <a:t>będąc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świadomym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konsumentem</a:t>
            </a:r>
            <a:r>
              <a:rPr lang="en-US" sz="2200" dirty="0">
                <a:effectLst/>
              </a:rPr>
              <a:t>, </a:t>
            </a:r>
            <a:r>
              <a:rPr lang="en-US" sz="2200" dirty="0" err="1">
                <a:effectLst/>
              </a:rPr>
              <a:t>chronisz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środowisko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naturalne</a:t>
            </a:r>
            <a:r>
              <a:rPr lang="en-US" sz="2200" dirty="0">
                <a:effectLst/>
              </a:rPr>
              <a:t>!</a:t>
            </a:r>
            <a:br>
              <a:rPr lang="en-US" sz="2200" dirty="0">
                <a:effectLst/>
              </a:rPr>
            </a:br>
            <a:endParaRPr lang="en-US" sz="2200" dirty="0"/>
          </a:p>
        </p:txBody>
      </p:sp>
      <p:pic>
        <p:nvPicPr>
          <p:cNvPr id="8194" name="Picture 2" descr="Co mówią symbole umieszczane na opakowaniach? - nanowosmieci.pl">
            <a:extLst>
              <a:ext uri="{FF2B5EF4-FFF2-40B4-BE49-F238E27FC236}">
                <a16:creationId xmlns:a16="http://schemas.microsoft.com/office/drawing/2014/main" id="{1F53E225-5408-4182-9042-7F510366846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4" r="-1" b="13555"/>
          <a:stretch>
            <a:fillRect/>
          </a:stretch>
        </p:blipFill>
        <p:spPr bwMode="auto">
          <a:xfrm>
            <a:off x="1125554" y="327101"/>
            <a:ext cx="2608783" cy="252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Kosmetyki nie testowane na zwierzętach | Naturalnie o Zdrowiu">
            <a:extLst>
              <a:ext uri="{FF2B5EF4-FFF2-40B4-BE49-F238E27FC236}">
                <a16:creationId xmlns:a16="http://schemas.microsoft.com/office/drawing/2014/main" id="{72A3ABA0-B145-44F0-9214-901ACD3CA9D7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9"/>
          <a:stretch>
            <a:fillRect/>
          </a:stretch>
        </p:blipFill>
        <p:spPr bwMode="auto">
          <a:xfrm>
            <a:off x="3770849" y="485173"/>
            <a:ext cx="2608783" cy="234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Bezpieczny dla ozonu - pozbawiony FCKW - Włącz oszczędzanie">
            <a:extLst>
              <a:ext uri="{FF2B5EF4-FFF2-40B4-BE49-F238E27FC236}">
                <a16:creationId xmlns:a16="http://schemas.microsoft.com/office/drawing/2014/main" id="{6CF6D6A2-E8B7-432D-AF21-6DBFE7308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1979" y="417493"/>
            <a:ext cx="2608783" cy="234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852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6E325B-66C3-44FB-BD35-6A187149F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69" y="4473227"/>
            <a:ext cx="8288032" cy="109664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200" dirty="0" err="1">
                <a:effectLst/>
              </a:rPr>
              <a:t>Jeśli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nie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korzystasz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już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ze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swoich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zabawek</a:t>
            </a:r>
            <a:r>
              <a:rPr lang="en-US" sz="2200" dirty="0">
                <a:effectLst/>
              </a:rPr>
              <a:t>, </a:t>
            </a:r>
            <a:r>
              <a:rPr lang="en-US" sz="2200" dirty="0" err="1">
                <a:effectLst/>
              </a:rPr>
              <a:t>gier</a:t>
            </a:r>
            <a:r>
              <a:rPr lang="en-US" sz="2200" dirty="0">
                <a:effectLst/>
              </a:rPr>
              <a:t>, </a:t>
            </a:r>
            <a:r>
              <a:rPr lang="en-US" sz="2200" dirty="0" err="1">
                <a:effectLst/>
              </a:rPr>
              <a:t>książek</a:t>
            </a:r>
            <a:r>
              <a:rPr lang="en-US" sz="2200" dirty="0">
                <a:effectLst/>
              </a:rPr>
              <a:t> – </a:t>
            </a:r>
            <a:r>
              <a:rPr lang="en-US" sz="2200" dirty="0" err="1">
                <a:effectLst/>
              </a:rPr>
              <a:t>zamiast</a:t>
            </a:r>
            <a:r>
              <a:rPr lang="en-US" sz="2200" dirty="0">
                <a:effectLst/>
              </a:rPr>
              <a:t> je </a:t>
            </a:r>
            <a:r>
              <a:rPr lang="en-US" sz="2200" dirty="0" err="1">
                <a:effectLst/>
              </a:rPr>
              <a:t>wyrzucić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pomyśl</a:t>
            </a:r>
            <a:r>
              <a:rPr lang="en-US" sz="2200" dirty="0">
                <a:effectLst/>
              </a:rPr>
              <a:t>, </a:t>
            </a:r>
            <a:r>
              <a:rPr lang="en-US" sz="2200" dirty="0" err="1">
                <a:effectLst/>
              </a:rPr>
              <a:t>może</a:t>
            </a:r>
            <a:r>
              <a:rPr lang="en-US" sz="2200" dirty="0">
                <a:effectLst/>
              </a:rPr>
              <a:t> jest </a:t>
            </a:r>
            <a:r>
              <a:rPr lang="en-US" sz="2200" dirty="0" err="1">
                <a:effectLst/>
              </a:rPr>
              <a:t>ktoś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inny</a:t>
            </a:r>
            <a:r>
              <a:rPr lang="en-US" sz="2200" dirty="0">
                <a:effectLst/>
              </a:rPr>
              <a:t>, </a:t>
            </a:r>
            <a:r>
              <a:rPr lang="en-US" sz="2200" dirty="0" err="1">
                <a:effectLst/>
              </a:rPr>
              <a:t>komu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mogłyby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się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przydać</a:t>
            </a:r>
            <a:r>
              <a:rPr lang="en-US" sz="2200" dirty="0">
                <a:effectLst/>
              </a:rPr>
              <a:t>. W ten </a:t>
            </a:r>
            <a:r>
              <a:rPr lang="en-US" sz="2200" dirty="0" err="1">
                <a:effectLst/>
              </a:rPr>
              <a:t>sposób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możesz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sprawić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komuś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przyjemność</a:t>
            </a:r>
            <a:r>
              <a:rPr lang="en-US" sz="2200" dirty="0">
                <a:effectLst/>
              </a:rPr>
              <a:t>! </a:t>
            </a:r>
            <a:r>
              <a:rPr lang="en-US" sz="2200" dirty="0" err="1">
                <a:effectLst/>
              </a:rPr>
              <a:t>Przyczyniasz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się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także</a:t>
            </a:r>
            <a:r>
              <a:rPr lang="en-US" sz="2200" dirty="0">
                <a:effectLst/>
              </a:rPr>
              <a:t> do </a:t>
            </a:r>
            <a:r>
              <a:rPr lang="en-US" sz="2200" dirty="0" err="1">
                <a:effectLst/>
              </a:rPr>
              <a:t>ochrony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zasobów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środowiska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naturalnego</a:t>
            </a:r>
            <a:r>
              <a:rPr lang="en-US" sz="2200" dirty="0">
                <a:effectLst/>
              </a:rPr>
              <a:t>!</a:t>
            </a:r>
            <a:br>
              <a:rPr lang="en-US" sz="1600" dirty="0">
                <a:effectLst/>
              </a:rPr>
            </a:br>
            <a:endParaRPr lang="en-US" sz="1600" dirty="0"/>
          </a:p>
        </p:txBody>
      </p:sp>
      <p:pic>
        <p:nvPicPr>
          <p:cNvPr id="9220" name="Picture 4" descr="Co można podarować małemu dziecku, nie bojąc się o jego bezpieczeństwo? -  Blog o dzieciach">
            <a:extLst>
              <a:ext uri="{FF2B5EF4-FFF2-40B4-BE49-F238E27FC236}">
                <a16:creationId xmlns:a16="http://schemas.microsoft.com/office/drawing/2014/main" id="{74EE36E8-4781-4B2A-A046-78E6501AECD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31139"/>
          <a:stretch/>
        </p:blipFill>
        <p:spPr bwMode="auto">
          <a:xfrm>
            <a:off x="677334" y="468621"/>
            <a:ext cx="8274669" cy="3635025"/>
          </a:xfrm>
          <a:custGeom>
            <a:avLst/>
            <a:gdLst/>
            <a:ahLst/>
            <a:cxnLst/>
            <a:rect l="l" t="t" r="r" b="b"/>
            <a:pathLst>
              <a:path w="8274669" h="3635025">
                <a:moveTo>
                  <a:pt x="540554" y="0"/>
                </a:moveTo>
                <a:lnTo>
                  <a:pt x="8274669" y="0"/>
                </a:lnTo>
                <a:lnTo>
                  <a:pt x="8274669" y="3635025"/>
                </a:lnTo>
                <a:lnTo>
                  <a:pt x="0" y="363502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149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7" name="Group 191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6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7" name="Isosceles Triangle 196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8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9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0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1" name="Isosceles Triangle 200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2" name="Isosceles Triangle 201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FAD2B5EC-EED5-48FD-A321-9C48E92E9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199" y="4251957"/>
            <a:ext cx="7673801" cy="234134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Rozmawiaj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ze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swoimi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rodzicami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,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przyjaciółmi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o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tym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, co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możecie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wspólnie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zrobić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dla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ochrony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środowiska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naturalnego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. W ten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sposób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wpływasz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na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czyjąś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świadomość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,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uczysz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innych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jak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być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przyjaznym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dla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środowiska</a:t>
            </a:r>
            <a:r>
              <a:rPr lang="en-US" sz="22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!</a:t>
            </a:r>
            <a:br>
              <a:rPr lang="en-US" sz="16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1600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Rozmawiając ze swoimi rodzicami, przyjaciółmi o tym, co możecie wspólnie  zrobić dla ochrony środowiska naturalnego. Jak sądzisz czy ten sposób  wpływasz na czyjąś świadomość, uczysz innych jak być przyjaznym dla  środowiska? |">
            <a:extLst>
              <a:ext uri="{FF2B5EF4-FFF2-40B4-BE49-F238E27FC236}">
                <a16:creationId xmlns:a16="http://schemas.microsoft.com/office/drawing/2014/main" id="{654624FC-35FB-4FBC-85FA-F960C3764B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5" r="1" b="1"/>
          <a:stretch/>
        </p:blipFill>
        <p:spPr bwMode="auto">
          <a:xfrm>
            <a:off x="1600201" y="609600"/>
            <a:ext cx="4834476" cy="364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582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E9C261-684B-450B-9BDB-F9EE34645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69" y="4473227"/>
            <a:ext cx="8288032" cy="1096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DZIĘKUJĘ ZA UWAGĘ</a:t>
            </a:r>
          </a:p>
        </p:txBody>
      </p:sp>
      <p:pic>
        <p:nvPicPr>
          <p:cNvPr id="25" name="Picture 4" descr="Ekologiczny poradnik dla opornych | Skuter Elektryczny | iamelectric |  Sklep skutery elektryczne 🛵">
            <a:extLst>
              <a:ext uri="{FF2B5EF4-FFF2-40B4-BE49-F238E27FC236}">
                <a16:creationId xmlns:a16="http://schemas.microsoft.com/office/drawing/2014/main" id="{A9E8CEC5-991F-49BB-B411-6C7092C2F3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26" r="1" b="19161"/>
          <a:stretch/>
        </p:blipFill>
        <p:spPr bwMode="auto">
          <a:xfrm>
            <a:off x="677334" y="508726"/>
            <a:ext cx="8274669" cy="3635025"/>
          </a:xfrm>
          <a:custGeom>
            <a:avLst/>
            <a:gdLst/>
            <a:ahLst/>
            <a:cxnLst/>
            <a:rect l="l" t="t" r="r" b="b"/>
            <a:pathLst>
              <a:path w="8274669" h="3635025">
                <a:moveTo>
                  <a:pt x="540554" y="0"/>
                </a:moveTo>
                <a:lnTo>
                  <a:pt x="8274669" y="0"/>
                </a:lnTo>
                <a:lnTo>
                  <a:pt x="8274669" y="3635025"/>
                </a:lnTo>
                <a:lnTo>
                  <a:pt x="0" y="363502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5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364</Words>
  <Application>Microsoft Office PowerPoint</Application>
  <PresentationFormat>Panoramiczny</PresentationFormat>
  <Paragraphs>14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Faseta</vt:lpstr>
      <vt:lpstr>POMOGĘ ŚRODOWISKU!!!</vt:lpstr>
      <vt:lpstr>Używaj dwóch stron kartki papieru do pisania lub rysowania. W ten sposób chronisz drzewa (z których robiony jest papier) przed wycinaniem i wytwarzasz mniej śmieci!</vt:lpstr>
      <vt:lpstr>Gaś światło kiedy wychodzisz z pokoju, wyłączaj telewizor, radio, komputer, gdy już nie będziesz z nich korzystał. W ten sposób oszczędzasz energię! </vt:lpstr>
      <vt:lpstr>Zakręcaj wodę w kranie kiedy myjesz zęby. Bierz raczej krótki prysznic niż kąpiel. Dokręcaj krany. W ten sposób oszczędzasz wodę!</vt:lpstr>
      <vt:lpstr>Zwracaj uwagę innym gdy śmiecą. Sprzątaj po swoim psie gdy wychodzisz z nim na spacer. W ten sposób dbasz o czystość swojego otoczenia! </vt:lpstr>
      <vt:lpstr>Zacznij segregować odpady w domu. Zaproponuj swojemu nauczycielowi abyście mogli wspólnie, całą klasą segregować odpady w szkole. W ten sposób ograniczasz ich ilość Posegregowane odpady to cenne surowce wtórne, które można ponownie wykorzystać. </vt:lpstr>
      <vt:lpstr>Staraj się korzystać z ekologicznych środków transportu. Jeśli masz do pokonania krótki dystans chodź na piechotę lub jedź rowerem. W ten sposób przyczyniasz się do mniejszego zatrucia powietrza! </vt:lpstr>
      <vt:lpstr>Idąc na zakupy weź ze sobą własną torbę (najlepiej wykonaną z materiału) zamiast przynosić ze sklepu torebki plastikowe. W ten sposób wytwarzasz mniej śmieci! </vt:lpstr>
      <vt:lpstr>Zwracaj uwagę na to co kupujesz. Czy produkty te są oznakowane symbolami, które świadczą o ich wpływie na środowisko naturalne (np. opakowanie nadające się do recyklingu, produkt bezpieczny dla warstwy ozonowej, nie testowane na zwierzętach itp.). Rezygnuj z zakupu produktów, które są ci zbędne. W ten sposób, będąc świadomym konsumentem, chronisz środowisko naturalne! </vt:lpstr>
      <vt:lpstr>Jeśli nie korzystasz już ze swoich zabawek, gier, książek – zamiast je wyrzucić pomyśl, może jest ktoś inny, komu mogłyby się przydać. W ten sposób możesz sprawić komuś przyjemność! Przyczyniasz się także do ochrony zasobów środowiska naturalnego! </vt:lpstr>
      <vt:lpstr>Rozmawiaj ze swoimi rodzicami, przyjaciółmi o tym, co możecie wspólnie zrobić dla ochrony środowiska naturalnego. W ten sposób wpływasz na czyjąś świadomość, uczysz innych jak być przyjaznym dla środowiska! 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POMOGĘ ŚRODOWISKU!!!</dc:title>
  <dc:creator>Sławomir Marek</dc:creator>
  <cp:lastModifiedBy>Zuzanna Marek</cp:lastModifiedBy>
  <cp:revision>1</cp:revision>
  <dcterms:created xsi:type="dcterms:W3CDTF">2021-04-13T15:24:20Z</dcterms:created>
  <dcterms:modified xsi:type="dcterms:W3CDTF">2021-04-17T14:49:07Z</dcterms:modified>
</cp:coreProperties>
</file>