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8" r:id="rId3"/>
    <p:sldId id="257" r:id="rId4"/>
    <p:sldId id="259" r:id="rId5"/>
    <p:sldId id="261" r:id="rId6"/>
    <p:sldId id="274" r:id="rId7"/>
    <p:sldId id="262" r:id="rId8"/>
    <p:sldId id="263" r:id="rId9"/>
    <p:sldId id="276" r:id="rId10"/>
    <p:sldId id="265" r:id="rId11"/>
    <p:sldId id="266" r:id="rId12"/>
    <p:sldId id="271" r:id="rId13"/>
    <p:sldId id="268" r:id="rId14"/>
    <p:sldId id="270"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F447F8-EB08-8E35-F0C2-2AA13496B177}" v="274" dt="2021-05-13T12:46:15.349"/>
    <p1510:client id="{092AB70D-98A1-7FD8-BBEA-124A8BCA78F4}" v="409" dt="2021-05-20T12:47:33.237"/>
    <p1510:client id="{0E1CDB1F-21F8-484C-9C3F-3E50F57C9FDC}" v="1908" dt="2021-05-11T09:29:00.465"/>
    <p1510:client id="{1D044BA1-C8C0-39D6-7E59-F021A6F635D3}" v="46" dt="2021-05-26T17:05:43.985"/>
    <p1510:client id="{26CFBF34-6EB5-011C-DFFF-D7EB840695FC}" v="38" dt="2021-05-21T06:15:42.323"/>
    <p1510:client id="{280A16AE-9929-7EC3-BE33-C0EB10002C83}" v="109" dt="2021-05-11T09:22:29.374"/>
    <p1510:client id="{2AFF65D6-1078-5134-6B75-AB39BE74F79B}" v="153" dt="2021-05-12T13:03:50.592"/>
    <p1510:client id="{3C3490BA-8B34-C844-6B80-207957F76F24}" v="481" dt="2021-05-20T19:42:46.255"/>
    <p1510:client id="{719488F3-747D-7F4A-7CDC-EA919D9BC261}" v="292" dt="2021-05-21T13:28:31.257"/>
    <p1510:client id="{83107C23-89CA-F25A-CB76-A347F225DA40}" v="1416" dt="2021-05-11T09:16:39.309"/>
    <p1510:client id="{9095C7A7-8A6A-444B-F8B2-94BD7126EF44}" v="3" dt="2021-05-27T14:21:47.449"/>
    <p1510:client id="{9284BD32-E810-594C-BD39-8EDE7769BE4D}" v="1" dt="2021-05-11T17:15:52.290"/>
    <p1510:client id="{B21F9C67-DCCB-48FC-0FC3-DB3D13EC3AD3}" v="52" dt="2021-05-12T13:04:55.896"/>
    <p1510:client id="{C8174118-FAE4-A012-B140-E947829B5A7A}" v="488" dt="2021-05-20T14:49:50.414"/>
    <p1510:client id="{C8EA5295-6F0F-5A7A-BB4E-410D7A042CBD}" v="366" dt="2021-05-20T18:08:26.304"/>
    <p1510:client id="{D7916DFF-9864-5410-75A2-9A46B65978E3}" v="37" dt="2021-05-13T12:49:07.673"/>
    <p1510:client id="{D7FAC67A-819C-B917-3F00-2031D44E699F}" v="82" dt="2021-05-20T19:45:50.747"/>
    <p1510:client id="{DF4187DA-B2C6-9B46-34D6-C1A7AF9CCA78}" v="7" dt="2021-05-26T17:35:29.847"/>
    <p1510:client id="{ECEEAA34-679D-8C86-A5E2-C818CAFAAE00}" v="21" dt="2021-05-12T12:39:31.846"/>
    <p1510:client id="{F2428F28-BE4C-1C13-4BBB-F78D952570C8}" v="11" dt="2021-05-20T12:59:58.002"/>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451BB-90E2-41AD-A937-FAB98CE631C8}" type="doc">
      <dgm:prSet loTypeId="urn:microsoft.com/office/officeart/2005/8/layout/default" loCatId="list" qsTypeId="urn:microsoft.com/office/officeart/2005/8/quickstyle/simple2" qsCatId="simple" csTypeId="urn:microsoft.com/office/officeart/2005/8/colors/colorful1" csCatId="colorful"/>
      <dgm:spPr/>
      <dgm:t>
        <a:bodyPr/>
        <a:lstStyle/>
        <a:p>
          <a:endParaRPr lang="en-US"/>
        </a:p>
      </dgm:t>
    </dgm:pt>
    <dgm:pt modelId="{832C1E05-63E8-4052-AFDB-2EF43772B762}">
      <dgm:prSet/>
      <dgm:spPr/>
      <dgm:t>
        <a:bodyPr/>
        <a:lstStyle/>
        <a:p>
          <a:r>
            <a:rPr lang="en-US"/>
            <a:t>PREHISTORY </a:t>
          </a:r>
        </a:p>
      </dgm:t>
    </dgm:pt>
    <dgm:pt modelId="{3F859900-6F85-4D09-AB24-3A604E1B8630}" type="parTrans" cxnId="{A45B7D43-D6A1-4510-92EF-AE00F1E60D53}">
      <dgm:prSet/>
      <dgm:spPr/>
      <dgm:t>
        <a:bodyPr/>
        <a:lstStyle/>
        <a:p>
          <a:endParaRPr lang="en-US"/>
        </a:p>
      </dgm:t>
    </dgm:pt>
    <dgm:pt modelId="{BD823833-A752-41D0-A5CE-23F0F1F0AB2D}" type="sibTrans" cxnId="{A45B7D43-D6A1-4510-92EF-AE00F1E60D53}">
      <dgm:prSet/>
      <dgm:spPr/>
      <dgm:t>
        <a:bodyPr/>
        <a:lstStyle/>
        <a:p>
          <a:endParaRPr lang="en-US"/>
        </a:p>
      </dgm:t>
    </dgm:pt>
    <dgm:pt modelId="{3CFC1386-97CE-478D-8264-3807C2C36A7F}">
      <dgm:prSet/>
      <dgm:spPr/>
      <dgm:t>
        <a:bodyPr/>
        <a:lstStyle/>
        <a:p>
          <a:r>
            <a:rPr lang="en-US"/>
            <a:t>ANTIQUITY </a:t>
          </a:r>
        </a:p>
      </dgm:t>
    </dgm:pt>
    <dgm:pt modelId="{076531CF-636F-49B2-B6EB-F7C18ADFA580}" type="parTrans" cxnId="{CDC08050-A9BC-452D-8EEF-53EA02C988EE}">
      <dgm:prSet/>
      <dgm:spPr/>
      <dgm:t>
        <a:bodyPr/>
        <a:lstStyle/>
        <a:p>
          <a:endParaRPr lang="en-US"/>
        </a:p>
      </dgm:t>
    </dgm:pt>
    <dgm:pt modelId="{FB8F5E74-5EF4-4567-B4CC-7D58689B5AB0}" type="sibTrans" cxnId="{CDC08050-A9BC-452D-8EEF-53EA02C988EE}">
      <dgm:prSet/>
      <dgm:spPr/>
      <dgm:t>
        <a:bodyPr/>
        <a:lstStyle/>
        <a:p>
          <a:endParaRPr lang="en-US"/>
        </a:p>
      </dgm:t>
    </dgm:pt>
    <dgm:pt modelId="{89D7F50F-1236-4B85-BC06-73AB6E0FCB54}">
      <dgm:prSet/>
      <dgm:spPr/>
      <dgm:t>
        <a:bodyPr/>
        <a:lstStyle/>
        <a:p>
          <a:r>
            <a:rPr lang="en-US"/>
            <a:t>MIDDLE AGES </a:t>
          </a:r>
        </a:p>
      </dgm:t>
    </dgm:pt>
    <dgm:pt modelId="{99209FD8-181E-4B02-9CC6-4D9A08AB72DF}" type="parTrans" cxnId="{9EF3EB21-4E2B-4E5D-B97E-8CA7556836BD}">
      <dgm:prSet/>
      <dgm:spPr/>
      <dgm:t>
        <a:bodyPr/>
        <a:lstStyle/>
        <a:p>
          <a:endParaRPr lang="en-US"/>
        </a:p>
      </dgm:t>
    </dgm:pt>
    <dgm:pt modelId="{3AC8C0B2-23AF-4FB1-8D2A-4215D9822F42}" type="sibTrans" cxnId="{9EF3EB21-4E2B-4E5D-B97E-8CA7556836BD}">
      <dgm:prSet/>
      <dgm:spPr/>
      <dgm:t>
        <a:bodyPr/>
        <a:lstStyle/>
        <a:p>
          <a:endParaRPr lang="en-US"/>
        </a:p>
      </dgm:t>
    </dgm:pt>
    <dgm:pt modelId="{29F678E4-7E05-4281-9FE7-B2D022686BC7}">
      <dgm:prSet/>
      <dgm:spPr/>
      <dgm:t>
        <a:bodyPr/>
        <a:lstStyle/>
        <a:p>
          <a:r>
            <a:rPr lang="en-US"/>
            <a:t>RENAISSANCE </a:t>
          </a:r>
        </a:p>
      </dgm:t>
    </dgm:pt>
    <dgm:pt modelId="{2BD40EF4-72FB-4B85-8D22-6A1CBDEFB83C}" type="parTrans" cxnId="{0B99116D-4FF2-4306-8FB7-9B09B1E9917A}">
      <dgm:prSet/>
      <dgm:spPr/>
      <dgm:t>
        <a:bodyPr/>
        <a:lstStyle/>
        <a:p>
          <a:endParaRPr lang="en-US"/>
        </a:p>
      </dgm:t>
    </dgm:pt>
    <dgm:pt modelId="{F4633E56-5177-441F-B95B-5423B223DFB6}" type="sibTrans" cxnId="{0B99116D-4FF2-4306-8FB7-9B09B1E9917A}">
      <dgm:prSet/>
      <dgm:spPr/>
      <dgm:t>
        <a:bodyPr/>
        <a:lstStyle/>
        <a:p>
          <a:endParaRPr lang="en-US"/>
        </a:p>
      </dgm:t>
    </dgm:pt>
    <dgm:pt modelId="{4D82A8D5-973A-4915-825E-21325CD4CB23}">
      <dgm:prSet/>
      <dgm:spPr/>
      <dgm:t>
        <a:bodyPr/>
        <a:lstStyle/>
        <a:p>
          <a:r>
            <a:rPr lang="en-US"/>
            <a:t>MANNERISM AND BAROQUE</a:t>
          </a:r>
        </a:p>
      </dgm:t>
    </dgm:pt>
    <dgm:pt modelId="{090093E1-0ECD-47A5-B76E-33301D596508}" type="parTrans" cxnId="{95F91E4A-F9DC-40E1-A8CC-683C0E7ACF0A}">
      <dgm:prSet/>
      <dgm:spPr/>
      <dgm:t>
        <a:bodyPr/>
        <a:lstStyle/>
        <a:p>
          <a:endParaRPr lang="en-US"/>
        </a:p>
      </dgm:t>
    </dgm:pt>
    <dgm:pt modelId="{608189B8-2083-4946-B0FE-EC312999F47A}" type="sibTrans" cxnId="{95F91E4A-F9DC-40E1-A8CC-683C0E7ACF0A}">
      <dgm:prSet/>
      <dgm:spPr/>
      <dgm:t>
        <a:bodyPr/>
        <a:lstStyle/>
        <a:p>
          <a:endParaRPr lang="en-US"/>
        </a:p>
      </dgm:t>
    </dgm:pt>
    <dgm:pt modelId="{D7283EFD-D569-4631-BE95-DE2B3F34DB46}">
      <dgm:prSet/>
      <dgm:spPr/>
      <dgm:t>
        <a:bodyPr/>
        <a:lstStyle/>
        <a:p>
          <a:r>
            <a:rPr lang="en-US"/>
            <a:t>ROCOCO</a:t>
          </a:r>
        </a:p>
      </dgm:t>
    </dgm:pt>
    <dgm:pt modelId="{997FAD78-1DC2-4155-831E-B37CEC8B6B5D}" type="parTrans" cxnId="{FFFE077D-9EE7-4CA8-AB9F-0F2B5B5192EC}">
      <dgm:prSet/>
      <dgm:spPr/>
      <dgm:t>
        <a:bodyPr/>
        <a:lstStyle/>
        <a:p>
          <a:endParaRPr lang="en-US"/>
        </a:p>
      </dgm:t>
    </dgm:pt>
    <dgm:pt modelId="{54DE9BCD-4769-4386-9B99-445257201F89}" type="sibTrans" cxnId="{FFFE077D-9EE7-4CA8-AB9F-0F2B5B5192EC}">
      <dgm:prSet/>
      <dgm:spPr/>
      <dgm:t>
        <a:bodyPr/>
        <a:lstStyle/>
        <a:p>
          <a:endParaRPr lang="en-US"/>
        </a:p>
      </dgm:t>
    </dgm:pt>
    <dgm:pt modelId="{300C04EE-3C8D-487A-9C32-62675C879AD9}">
      <dgm:prSet/>
      <dgm:spPr/>
      <dgm:t>
        <a:bodyPr/>
        <a:lstStyle/>
        <a:p>
          <a:r>
            <a:rPr lang="en-US"/>
            <a:t>CLASSICISM</a:t>
          </a:r>
        </a:p>
      </dgm:t>
    </dgm:pt>
    <dgm:pt modelId="{07A48E46-0E9C-43AD-8E47-5B8D1DE082BA}" type="parTrans" cxnId="{D272F8E8-B3EF-437C-8F28-CD52F82909A1}">
      <dgm:prSet/>
      <dgm:spPr/>
      <dgm:t>
        <a:bodyPr/>
        <a:lstStyle/>
        <a:p>
          <a:endParaRPr lang="en-US"/>
        </a:p>
      </dgm:t>
    </dgm:pt>
    <dgm:pt modelId="{6D140765-1761-476D-A073-A951DBC73958}" type="sibTrans" cxnId="{D272F8E8-B3EF-437C-8F28-CD52F82909A1}">
      <dgm:prSet/>
      <dgm:spPr/>
      <dgm:t>
        <a:bodyPr/>
        <a:lstStyle/>
        <a:p>
          <a:endParaRPr lang="en-US"/>
        </a:p>
      </dgm:t>
    </dgm:pt>
    <dgm:pt modelId="{02FB928F-B3B9-44D4-9AFD-C18EC4821DA8}">
      <dgm:prSet/>
      <dgm:spPr/>
      <dgm:t>
        <a:bodyPr/>
        <a:lstStyle/>
        <a:p>
          <a:r>
            <a:rPr lang="en-US"/>
            <a:t>ROMANTICISM</a:t>
          </a:r>
        </a:p>
      </dgm:t>
    </dgm:pt>
    <dgm:pt modelId="{845724A5-BE83-4A40-A2D0-0B646487A633}" type="parTrans" cxnId="{65DDB1B3-7353-4BD6-93D7-E0773D1DEFE5}">
      <dgm:prSet/>
      <dgm:spPr/>
      <dgm:t>
        <a:bodyPr/>
        <a:lstStyle/>
        <a:p>
          <a:endParaRPr lang="en-US"/>
        </a:p>
      </dgm:t>
    </dgm:pt>
    <dgm:pt modelId="{9C91F930-CA01-47D3-8F4D-0E435C2805F9}" type="sibTrans" cxnId="{65DDB1B3-7353-4BD6-93D7-E0773D1DEFE5}">
      <dgm:prSet/>
      <dgm:spPr/>
      <dgm:t>
        <a:bodyPr/>
        <a:lstStyle/>
        <a:p>
          <a:endParaRPr lang="en-US"/>
        </a:p>
      </dgm:t>
    </dgm:pt>
    <dgm:pt modelId="{C9264D34-2744-4C76-B506-9FDB35C34A40}">
      <dgm:prSet/>
      <dgm:spPr/>
      <dgm:t>
        <a:bodyPr/>
        <a:lstStyle/>
        <a:p>
          <a:r>
            <a:rPr lang="en-US"/>
            <a:t>REALISM</a:t>
          </a:r>
        </a:p>
      </dgm:t>
    </dgm:pt>
    <dgm:pt modelId="{26D91900-FBC7-41A4-A326-2A47698540C2}" type="parTrans" cxnId="{E5AC2FCF-0250-4786-A240-8DFC51905BE8}">
      <dgm:prSet/>
      <dgm:spPr/>
      <dgm:t>
        <a:bodyPr/>
        <a:lstStyle/>
        <a:p>
          <a:endParaRPr lang="en-US"/>
        </a:p>
      </dgm:t>
    </dgm:pt>
    <dgm:pt modelId="{248B7E9F-0B4E-42CC-9BC2-D41263734765}" type="sibTrans" cxnId="{E5AC2FCF-0250-4786-A240-8DFC51905BE8}">
      <dgm:prSet/>
      <dgm:spPr/>
      <dgm:t>
        <a:bodyPr/>
        <a:lstStyle/>
        <a:p>
          <a:endParaRPr lang="en-US"/>
        </a:p>
      </dgm:t>
    </dgm:pt>
    <dgm:pt modelId="{B0B5FC37-D5FF-4CE1-9C61-8EC7862A720F}">
      <dgm:prSet/>
      <dgm:spPr/>
      <dgm:t>
        <a:bodyPr/>
        <a:lstStyle/>
        <a:p>
          <a:r>
            <a:rPr lang="en-US"/>
            <a:t>SYMBOLISM AND PRERAFAELICS</a:t>
          </a:r>
        </a:p>
      </dgm:t>
    </dgm:pt>
    <dgm:pt modelId="{5F9211C3-92CB-4195-A13F-45E4FD477D4E}" type="parTrans" cxnId="{DCB576B7-322B-4635-96FF-07D291393826}">
      <dgm:prSet/>
      <dgm:spPr/>
      <dgm:t>
        <a:bodyPr/>
        <a:lstStyle/>
        <a:p>
          <a:endParaRPr lang="en-US"/>
        </a:p>
      </dgm:t>
    </dgm:pt>
    <dgm:pt modelId="{18BDA20E-4329-4CE0-8391-47940AE17CC1}" type="sibTrans" cxnId="{DCB576B7-322B-4635-96FF-07D291393826}">
      <dgm:prSet/>
      <dgm:spPr/>
      <dgm:t>
        <a:bodyPr/>
        <a:lstStyle/>
        <a:p>
          <a:endParaRPr lang="en-US"/>
        </a:p>
      </dgm:t>
    </dgm:pt>
    <dgm:pt modelId="{87625190-9633-40D4-BF63-92DB42206241}">
      <dgm:prSet/>
      <dgm:spPr/>
      <dgm:t>
        <a:bodyPr/>
        <a:lstStyle/>
        <a:p>
          <a:r>
            <a:rPr lang="en-US"/>
            <a:t>IMPRESSIONISM</a:t>
          </a:r>
        </a:p>
      </dgm:t>
    </dgm:pt>
    <dgm:pt modelId="{EB1CC3EE-0CB6-437C-ADEF-9B937A490866}" type="parTrans" cxnId="{5D3A76CE-0197-4FEA-BD1F-1B597C35A7B2}">
      <dgm:prSet/>
      <dgm:spPr/>
      <dgm:t>
        <a:bodyPr/>
        <a:lstStyle/>
        <a:p>
          <a:endParaRPr lang="en-US"/>
        </a:p>
      </dgm:t>
    </dgm:pt>
    <dgm:pt modelId="{1753205A-B04E-43FF-8FBD-C6034A7BF7FA}" type="sibTrans" cxnId="{5D3A76CE-0197-4FEA-BD1F-1B597C35A7B2}">
      <dgm:prSet/>
      <dgm:spPr/>
      <dgm:t>
        <a:bodyPr/>
        <a:lstStyle/>
        <a:p>
          <a:endParaRPr lang="en-US"/>
        </a:p>
      </dgm:t>
    </dgm:pt>
    <dgm:pt modelId="{44EF03B4-C0FE-4957-9FC9-207128878C95}">
      <dgm:prSet/>
      <dgm:spPr/>
      <dgm:t>
        <a:bodyPr/>
        <a:lstStyle/>
        <a:p>
          <a:r>
            <a:rPr lang="en-US"/>
            <a:t>EXPRESSIONISM, PHOVISM AND POSTIMPRESSIONISM</a:t>
          </a:r>
        </a:p>
      </dgm:t>
    </dgm:pt>
    <dgm:pt modelId="{B58E843E-F17D-4791-94E6-377E3D624E01}" type="parTrans" cxnId="{6D1E61A4-731D-4E16-B0B5-EF6E895253E9}">
      <dgm:prSet/>
      <dgm:spPr/>
      <dgm:t>
        <a:bodyPr/>
        <a:lstStyle/>
        <a:p>
          <a:endParaRPr lang="en-US"/>
        </a:p>
      </dgm:t>
    </dgm:pt>
    <dgm:pt modelId="{2A8C5C42-AC59-41CE-9AD7-C0AC6A4840E0}" type="sibTrans" cxnId="{6D1E61A4-731D-4E16-B0B5-EF6E895253E9}">
      <dgm:prSet/>
      <dgm:spPr/>
      <dgm:t>
        <a:bodyPr/>
        <a:lstStyle/>
        <a:p>
          <a:endParaRPr lang="en-US"/>
        </a:p>
      </dgm:t>
    </dgm:pt>
    <dgm:pt modelId="{6538D2B6-3DB4-43C5-BA54-FCE52E59F0CA}">
      <dgm:prSet/>
      <dgm:spPr/>
      <dgm:t>
        <a:bodyPr/>
        <a:lstStyle/>
        <a:p>
          <a:r>
            <a:rPr lang="en-US"/>
            <a:t>CUBISM AND ABSTRACTIONISM</a:t>
          </a:r>
        </a:p>
      </dgm:t>
    </dgm:pt>
    <dgm:pt modelId="{520757F5-CC1C-4342-A05D-EF2DA1E25F45}" type="parTrans" cxnId="{40A8D4D6-6B3D-43CC-BEA2-D86496B65145}">
      <dgm:prSet/>
      <dgm:spPr/>
      <dgm:t>
        <a:bodyPr/>
        <a:lstStyle/>
        <a:p>
          <a:endParaRPr lang="en-US"/>
        </a:p>
      </dgm:t>
    </dgm:pt>
    <dgm:pt modelId="{BE0729C3-8A2B-4907-B474-852F605A8203}" type="sibTrans" cxnId="{40A8D4D6-6B3D-43CC-BEA2-D86496B65145}">
      <dgm:prSet/>
      <dgm:spPr/>
      <dgm:t>
        <a:bodyPr/>
        <a:lstStyle/>
        <a:p>
          <a:endParaRPr lang="en-US"/>
        </a:p>
      </dgm:t>
    </dgm:pt>
    <dgm:pt modelId="{D83E832E-EB9B-40EE-AE79-9B1AE593383E}">
      <dgm:prSet/>
      <dgm:spPr/>
      <dgm:t>
        <a:bodyPr/>
        <a:lstStyle/>
        <a:p>
          <a:r>
            <a:rPr lang="en-US"/>
            <a:t>SURREALISM AND DADAISM</a:t>
          </a:r>
        </a:p>
      </dgm:t>
    </dgm:pt>
    <dgm:pt modelId="{F90D2967-7745-47A7-8F86-94BD1FD3CBFA}" type="parTrans" cxnId="{B0A1F7CE-1527-49F4-AC88-8C7B812FBC9B}">
      <dgm:prSet/>
      <dgm:spPr/>
      <dgm:t>
        <a:bodyPr/>
        <a:lstStyle/>
        <a:p>
          <a:endParaRPr lang="en-US"/>
        </a:p>
      </dgm:t>
    </dgm:pt>
    <dgm:pt modelId="{B38AC40E-236C-4F98-8F35-3631EBAD9E44}" type="sibTrans" cxnId="{B0A1F7CE-1527-49F4-AC88-8C7B812FBC9B}">
      <dgm:prSet/>
      <dgm:spPr/>
      <dgm:t>
        <a:bodyPr/>
        <a:lstStyle/>
        <a:p>
          <a:endParaRPr lang="en-US"/>
        </a:p>
      </dgm:t>
    </dgm:pt>
    <dgm:pt modelId="{839868C7-6AE6-4445-A117-2CABCABE2C9A}" type="pres">
      <dgm:prSet presAssocID="{9A7451BB-90E2-41AD-A937-FAB98CE631C8}" presName="diagram" presStyleCnt="0">
        <dgm:presLayoutVars>
          <dgm:dir/>
          <dgm:resizeHandles val="exact"/>
        </dgm:presLayoutVars>
      </dgm:prSet>
      <dgm:spPr/>
    </dgm:pt>
    <dgm:pt modelId="{7FE29098-5FBA-45F7-9EC5-F4F6E57E1D49}" type="pres">
      <dgm:prSet presAssocID="{832C1E05-63E8-4052-AFDB-2EF43772B762}" presName="node" presStyleLbl="node1" presStyleIdx="0" presStyleCnt="14">
        <dgm:presLayoutVars>
          <dgm:bulletEnabled val="1"/>
        </dgm:presLayoutVars>
      </dgm:prSet>
      <dgm:spPr/>
    </dgm:pt>
    <dgm:pt modelId="{4742F9DD-D5F2-4B77-A452-E540F26EC129}" type="pres">
      <dgm:prSet presAssocID="{BD823833-A752-41D0-A5CE-23F0F1F0AB2D}" presName="sibTrans" presStyleCnt="0"/>
      <dgm:spPr/>
    </dgm:pt>
    <dgm:pt modelId="{5E3568E7-3901-45F6-8D5A-CD424CB640A2}" type="pres">
      <dgm:prSet presAssocID="{3CFC1386-97CE-478D-8264-3807C2C36A7F}" presName="node" presStyleLbl="node1" presStyleIdx="1" presStyleCnt="14">
        <dgm:presLayoutVars>
          <dgm:bulletEnabled val="1"/>
        </dgm:presLayoutVars>
      </dgm:prSet>
      <dgm:spPr/>
    </dgm:pt>
    <dgm:pt modelId="{1D99474D-D2B6-48DC-8382-024E2454B895}" type="pres">
      <dgm:prSet presAssocID="{FB8F5E74-5EF4-4567-B4CC-7D58689B5AB0}" presName="sibTrans" presStyleCnt="0"/>
      <dgm:spPr/>
    </dgm:pt>
    <dgm:pt modelId="{F96E12E5-C116-492C-9201-B95391AB9B56}" type="pres">
      <dgm:prSet presAssocID="{89D7F50F-1236-4B85-BC06-73AB6E0FCB54}" presName="node" presStyleLbl="node1" presStyleIdx="2" presStyleCnt="14">
        <dgm:presLayoutVars>
          <dgm:bulletEnabled val="1"/>
        </dgm:presLayoutVars>
      </dgm:prSet>
      <dgm:spPr/>
    </dgm:pt>
    <dgm:pt modelId="{C8366F50-8BDA-4A72-B351-88671E33E093}" type="pres">
      <dgm:prSet presAssocID="{3AC8C0B2-23AF-4FB1-8D2A-4215D9822F42}" presName="sibTrans" presStyleCnt="0"/>
      <dgm:spPr/>
    </dgm:pt>
    <dgm:pt modelId="{325309A5-BE2D-49CA-B7FD-670F8ACC374D}" type="pres">
      <dgm:prSet presAssocID="{29F678E4-7E05-4281-9FE7-B2D022686BC7}" presName="node" presStyleLbl="node1" presStyleIdx="3" presStyleCnt="14">
        <dgm:presLayoutVars>
          <dgm:bulletEnabled val="1"/>
        </dgm:presLayoutVars>
      </dgm:prSet>
      <dgm:spPr/>
    </dgm:pt>
    <dgm:pt modelId="{CE2F0E3C-A04E-4492-9C87-51E042CCF6B9}" type="pres">
      <dgm:prSet presAssocID="{F4633E56-5177-441F-B95B-5423B223DFB6}" presName="sibTrans" presStyleCnt="0"/>
      <dgm:spPr/>
    </dgm:pt>
    <dgm:pt modelId="{7B1C6BD4-B48D-4324-872C-F3D3A252D3AD}" type="pres">
      <dgm:prSet presAssocID="{4D82A8D5-973A-4915-825E-21325CD4CB23}" presName="node" presStyleLbl="node1" presStyleIdx="4" presStyleCnt="14">
        <dgm:presLayoutVars>
          <dgm:bulletEnabled val="1"/>
        </dgm:presLayoutVars>
      </dgm:prSet>
      <dgm:spPr/>
    </dgm:pt>
    <dgm:pt modelId="{A9DFBBCA-E5FB-44C4-8328-582FAC40C1FA}" type="pres">
      <dgm:prSet presAssocID="{608189B8-2083-4946-B0FE-EC312999F47A}" presName="sibTrans" presStyleCnt="0"/>
      <dgm:spPr/>
    </dgm:pt>
    <dgm:pt modelId="{4FA18A6B-2BC1-48F9-90D8-8661511CA5CB}" type="pres">
      <dgm:prSet presAssocID="{D7283EFD-D569-4631-BE95-DE2B3F34DB46}" presName="node" presStyleLbl="node1" presStyleIdx="5" presStyleCnt="14">
        <dgm:presLayoutVars>
          <dgm:bulletEnabled val="1"/>
        </dgm:presLayoutVars>
      </dgm:prSet>
      <dgm:spPr/>
    </dgm:pt>
    <dgm:pt modelId="{D4E653A0-8EFF-4DD4-97F2-7B3645B26476}" type="pres">
      <dgm:prSet presAssocID="{54DE9BCD-4769-4386-9B99-445257201F89}" presName="sibTrans" presStyleCnt="0"/>
      <dgm:spPr/>
    </dgm:pt>
    <dgm:pt modelId="{2CA15A3D-258F-4411-BD78-247D3D196F0F}" type="pres">
      <dgm:prSet presAssocID="{300C04EE-3C8D-487A-9C32-62675C879AD9}" presName="node" presStyleLbl="node1" presStyleIdx="6" presStyleCnt="14">
        <dgm:presLayoutVars>
          <dgm:bulletEnabled val="1"/>
        </dgm:presLayoutVars>
      </dgm:prSet>
      <dgm:spPr/>
    </dgm:pt>
    <dgm:pt modelId="{B79EE231-6206-47CA-966D-DEA7BB06E24F}" type="pres">
      <dgm:prSet presAssocID="{6D140765-1761-476D-A073-A951DBC73958}" presName="sibTrans" presStyleCnt="0"/>
      <dgm:spPr/>
    </dgm:pt>
    <dgm:pt modelId="{B7365498-8591-4553-8E48-87EA5F674D53}" type="pres">
      <dgm:prSet presAssocID="{02FB928F-B3B9-44D4-9AFD-C18EC4821DA8}" presName="node" presStyleLbl="node1" presStyleIdx="7" presStyleCnt="14">
        <dgm:presLayoutVars>
          <dgm:bulletEnabled val="1"/>
        </dgm:presLayoutVars>
      </dgm:prSet>
      <dgm:spPr/>
    </dgm:pt>
    <dgm:pt modelId="{8FF631FB-0C4D-476A-95DE-2AC62AB81F16}" type="pres">
      <dgm:prSet presAssocID="{9C91F930-CA01-47D3-8F4D-0E435C2805F9}" presName="sibTrans" presStyleCnt="0"/>
      <dgm:spPr/>
    </dgm:pt>
    <dgm:pt modelId="{0A5CC2AA-76EC-4EA8-B5C7-787BDDE4D732}" type="pres">
      <dgm:prSet presAssocID="{C9264D34-2744-4C76-B506-9FDB35C34A40}" presName="node" presStyleLbl="node1" presStyleIdx="8" presStyleCnt="14">
        <dgm:presLayoutVars>
          <dgm:bulletEnabled val="1"/>
        </dgm:presLayoutVars>
      </dgm:prSet>
      <dgm:spPr/>
    </dgm:pt>
    <dgm:pt modelId="{65018B4A-5A7F-4B38-95C2-9761D76A90A7}" type="pres">
      <dgm:prSet presAssocID="{248B7E9F-0B4E-42CC-9BC2-D41263734765}" presName="sibTrans" presStyleCnt="0"/>
      <dgm:spPr/>
    </dgm:pt>
    <dgm:pt modelId="{9CE215EA-D019-42AE-A3B9-4E1EAD8E866B}" type="pres">
      <dgm:prSet presAssocID="{B0B5FC37-D5FF-4CE1-9C61-8EC7862A720F}" presName="node" presStyleLbl="node1" presStyleIdx="9" presStyleCnt="14">
        <dgm:presLayoutVars>
          <dgm:bulletEnabled val="1"/>
        </dgm:presLayoutVars>
      </dgm:prSet>
      <dgm:spPr/>
    </dgm:pt>
    <dgm:pt modelId="{31D3C80A-2FC3-4369-9FD4-BFB00CF3CF7D}" type="pres">
      <dgm:prSet presAssocID="{18BDA20E-4329-4CE0-8391-47940AE17CC1}" presName="sibTrans" presStyleCnt="0"/>
      <dgm:spPr/>
    </dgm:pt>
    <dgm:pt modelId="{3B894A02-B35D-457D-8729-F83080DE00BC}" type="pres">
      <dgm:prSet presAssocID="{87625190-9633-40D4-BF63-92DB42206241}" presName="node" presStyleLbl="node1" presStyleIdx="10" presStyleCnt="14">
        <dgm:presLayoutVars>
          <dgm:bulletEnabled val="1"/>
        </dgm:presLayoutVars>
      </dgm:prSet>
      <dgm:spPr/>
    </dgm:pt>
    <dgm:pt modelId="{3DE18ABD-F27E-42C2-9E27-9684EFA1BC25}" type="pres">
      <dgm:prSet presAssocID="{1753205A-B04E-43FF-8FBD-C6034A7BF7FA}" presName="sibTrans" presStyleCnt="0"/>
      <dgm:spPr/>
    </dgm:pt>
    <dgm:pt modelId="{04B676EE-0479-402F-916B-F202F978B767}" type="pres">
      <dgm:prSet presAssocID="{44EF03B4-C0FE-4957-9FC9-207128878C95}" presName="node" presStyleLbl="node1" presStyleIdx="11" presStyleCnt="14">
        <dgm:presLayoutVars>
          <dgm:bulletEnabled val="1"/>
        </dgm:presLayoutVars>
      </dgm:prSet>
      <dgm:spPr/>
    </dgm:pt>
    <dgm:pt modelId="{7CDDD9AD-1467-4C83-85EB-A9BE3F9940C8}" type="pres">
      <dgm:prSet presAssocID="{2A8C5C42-AC59-41CE-9AD7-C0AC6A4840E0}" presName="sibTrans" presStyleCnt="0"/>
      <dgm:spPr/>
    </dgm:pt>
    <dgm:pt modelId="{AFD3285B-6200-4089-924F-800F6D20C2AE}" type="pres">
      <dgm:prSet presAssocID="{6538D2B6-3DB4-43C5-BA54-FCE52E59F0CA}" presName="node" presStyleLbl="node1" presStyleIdx="12" presStyleCnt="14">
        <dgm:presLayoutVars>
          <dgm:bulletEnabled val="1"/>
        </dgm:presLayoutVars>
      </dgm:prSet>
      <dgm:spPr/>
    </dgm:pt>
    <dgm:pt modelId="{FA64642B-9DA8-4886-9E51-AB74E225CE43}" type="pres">
      <dgm:prSet presAssocID="{BE0729C3-8A2B-4907-B474-852F605A8203}" presName="sibTrans" presStyleCnt="0"/>
      <dgm:spPr/>
    </dgm:pt>
    <dgm:pt modelId="{B1B8EE39-CFE9-4B4C-A20F-2A3A4BE7AD74}" type="pres">
      <dgm:prSet presAssocID="{D83E832E-EB9B-40EE-AE79-9B1AE593383E}" presName="node" presStyleLbl="node1" presStyleIdx="13" presStyleCnt="14">
        <dgm:presLayoutVars>
          <dgm:bulletEnabled val="1"/>
        </dgm:presLayoutVars>
      </dgm:prSet>
      <dgm:spPr/>
    </dgm:pt>
  </dgm:ptLst>
  <dgm:cxnLst>
    <dgm:cxn modelId="{B8CCFD19-5363-4A4A-913D-0DC0B751A2DE}" type="presOf" srcId="{3CFC1386-97CE-478D-8264-3807C2C36A7F}" destId="{5E3568E7-3901-45F6-8D5A-CD424CB640A2}" srcOrd="0" destOrd="0" presId="urn:microsoft.com/office/officeart/2005/8/layout/default"/>
    <dgm:cxn modelId="{9EF3EB21-4E2B-4E5D-B97E-8CA7556836BD}" srcId="{9A7451BB-90E2-41AD-A937-FAB98CE631C8}" destId="{89D7F50F-1236-4B85-BC06-73AB6E0FCB54}" srcOrd="2" destOrd="0" parTransId="{99209FD8-181E-4B02-9CC6-4D9A08AB72DF}" sibTransId="{3AC8C0B2-23AF-4FB1-8D2A-4215D9822F42}"/>
    <dgm:cxn modelId="{CE283436-3684-4EE7-B335-A6653A810041}" type="presOf" srcId="{300C04EE-3C8D-487A-9C32-62675C879AD9}" destId="{2CA15A3D-258F-4411-BD78-247D3D196F0F}" srcOrd="0" destOrd="0" presId="urn:microsoft.com/office/officeart/2005/8/layout/default"/>
    <dgm:cxn modelId="{EF01A13B-5859-4A5F-B7DA-1CC73E811417}" type="presOf" srcId="{832C1E05-63E8-4052-AFDB-2EF43772B762}" destId="{7FE29098-5FBA-45F7-9EC5-F4F6E57E1D49}" srcOrd="0" destOrd="0" presId="urn:microsoft.com/office/officeart/2005/8/layout/default"/>
    <dgm:cxn modelId="{096D585E-DF06-4B1D-AEB2-69432438FC25}" type="presOf" srcId="{4D82A8D5-973A-4915-825E-21325CD4CB23}" destId="{7B1C6BD4-B48D-4324-872C-F3D3A252D3AD}" srcOrd="0" destOrd="0" presId="urn:microsoft.com/office/officeart/2005/8/layout/default"/>
    <dgm:cxn modelId="{A45B7D43-D6A1-4510-92EF-AE00F1E60D53}" srcId="{9A7451BB-90E2-41AD-A937-FAB98CE631C8}" destId="{832C1E05-63E8-4052-AFDB-2EF43772B762}" srcOrd="0" destOrd="0" parTransId="{3F859900-6F85-4D09-AB24-3A604E1B8630}" sibTransId="{BD823833-A752-41D0-A5CE-23F0F1F0AB2D}"/>
    <dgm:cxn modelId="{5CC7E943-A9D0-459D-91A5-17BB4329AF0C}" type="presOf" srcId="{87625190-9633-40D4-BF63-92DB42206241}" destId="{3B894A02-B35D-457D-8729-F83080DE00BC}" srcOrd="0" destOrd="0" presId="urn:microsoft.com/office/officeart/2005/8/layout/default"/>
    <dgm:cxn modelId="{95F91E4A-F9DC-40E1-A8CC-683C0E7ACF0A}" srcId="{9A7451BB-90E2-41AD-A937-FAB98CE631C8}" destId="{4D82A8D5-973A-4915-825E-21325CD4CB23}" srcOrd="4" destOrd="0" parTransId="{090093E1-0ECD-47A5-B76E-33301D596508}" sibTransId="{608189B8-2083-4946-B0FE-EC312999F47A}"/>
    <dgm:cxn modelId="{0B99116D-4FF2-4306-8FB7-9B09B1E9917A}" srcId="{9A7451BB-90E2-41AD-A937-FAB98CE631C8}" destId="{29F678E4-7E05-4281-9FE7-B2D022686BC7}" srcOrd="3" destOrd="0" parTransId="{2BD40EF4-72FB-4B85-8D22-6A1CBDEFB83C}" sibTransId="{F4633E56-5177-441F-B95B-5423B223DFB6}"/>
    <dgm:cxn modelId="{2000976D-15F0-4614-ABDE-D55E84BE2087}" type="presOf" srcId="{6538D2B6-3DB4-43C5-BA54-FCE52E59F0CA}" destId="{AFD3285B-6200-4089-924F-800F6D20C2AE}" srcOrd="0" destOrd="0" presId="urn:microsoft.com/office/officeart/2005/8/layout/default"/>
    <dgm:cxn modelId="{9A31DC4F-90E0-4547-B201-1330F1634878}" type="presOf" srcId="{D83E832E-EB9B-40EE-AE79-9B1AE593383E}" destId="{B1B8EE39-CFE9-4B4C-A20F-2A3A4BE7AD74}" srcOrd="0" destOrd="0" presId="urn:microsoft.com/office/officeart/2005/8/layout/default"/>
    <dgm:cxn modelId="{CDC08050-A9BC-452D-8EEF-53EA02C988EE}" srcId="{9A7451BB-90E2-41AD-A937-FAB98CE631C8}" destId="{3CFC1386-97CE-478D-8264-3807C2C36A7F}" srcOrd="1" destOrd="0" parTransId="{076531CF-636F-49B2-B6EB-F7C18ADFA580}" sibTransId="{FB8F5E74-5EF4-4567-B4CC-7D58689B5AB0}"/>
    <dgm:cxn modelId="{C31E7A71-639A-43F1-BFF9-E3BFFDF5A0E1}" type="presOf" srcId="{9A7451BB-90E2-41AD-A937-FAB98CE631C8}" destId="{839868C7-6AE6-4445-A117-2CABCABE2C9A}" srcOrd="0" destOrd="0" presId="urn:microsoft.com/office/officeart/2005/8/layout/default"/>
    <dgm:cxn modelId="{583BA255-CF9C-41C5-BD46-4B293C654ADC}" type="presOf" srcId="{B0B5FC37-D5FF-4CE1-9C61-8EC7862A720F}" destId="{9CE215EA-D019-42AE-A3B9-4E1EAD8E866B}" srcOrd="0" destOrd="0" presId="urn:microsoft.com/office/officeart/2005/8/layout/default"/>
    <dgm:cxn modelId="{FFFE077D-9EE7-4CA8-AB9F-0F2B5B5192EC}" srcId="{9A7451BB-90E2-41AD-A937-FAB98CE631C8}" destId="{D7283EFD-D569-4631-BE95-DE2B3F34DB46}" srcOrd="5" destOrd="0" parTransId="{997FAD78-1DC2-4155-831E-B37CEC8B6B5D}" sibTransId="{54DE9BCD-4769-4386-9B99-445257201F89}"/>
    <dgm:cxn modelId="{822CFB7E-1B40-4ED7-BE1E-E7E91192DD7B}" type="presOf" srcId="{89D7F50F-1236-4B85-BC06-73AB6E0FCB54}" destId="{F96E12E5-C116-492C-9201-B95391AB9B56}" srcOrd="0" destOrd="0" presId="urn:microsoft.com/office/officeart/2005/8/layout/default"/>
    <dgm:cxn modelId="{F15CEB8E-0E06-4063-A0D5-1B9253750BED}" type="presOf" srcId="{44EF03B4-C0FE-4957-9FC9-207128878C95}" destId="{04B676EE-0479-402F-916B-F202F978B767}" srcOrd="0" destOrd="0" presId="urn:microsoft.com/office/officeart/2005/8/layout/default"/>
    <dgm:cxn modelId="{6D1E61A4-731D-4E16-B0B5-EF6E895253E9}" srcId="{9A7451BB-90E2-41AD-A937-FAB98CE631C8}" destId="{44EF03B4-C0FE-4957-9FC9-207128878C95}" srcOrd="11" destOrd="0" parTransId="{B58E843E-F17D-4791-94E6-377E3D624E01}" sibTransId="{2A8C5C42-AC59-41CE-9AD7-C0AC6A4840E0}"/>
    <dgm:cxn modelId="{EDC708AE-096A-45E5-A8A4-EF0CC5F56C6E}" type="presOf" srcId="{C9264D34-2744-4C76-B506-9FDB35C34A40}" destId="{0A5CC2AA-76EC-4EA8-B5C7-787BDDE4D732}" srcOrd="0" destOrd="0" presId="urn:microsoft.com/office/officeart/2005/8/layout/default"/>
    <dgm:cxn modelId="{65DDB1B3-7353-4BD6-93D7-E0773D1DEFE5}" srcId="{9A7451BB-90E2-41AD-A937-FAB98CE631C8}" destId="{02FB928F-B3B9-44D4-9AFD-C18EC4821DA8}" srcOrd="7" destOrd="0" parTransId="{845724A5-BE83-4A40-A2D0-0B646487A633}" sibTransId="{9C91F930-CA01-47D3-8F4D-0E435C2805F9}"/>
    <dgm:cxn modelId="{DCB576B7-322B-4635-96FF-07D291393826}" srcId="{9A7451BB-90E2-41AD-A937-FAB98CE631C8}" destId="{B0B5FC37-D5FF-4CE1-9C61-8EC7862A720F}" srcOrd="9" destOrd="0" parTransId="{5F9211C3-92CB-4195-A13F-45E4FD477D4E}" sibTransId="{18BDA20E-4329-4CE0-8391-47940AE17CC1}"/>
    <dgm:cxn modelId="{D8A6B9C3-A484-42E7-AC04-A81703562D5F}" type="presOf" srcId="{02FB928F-B3B9-44D4-9AFD-C18EC4821DA8}" destId="{B7365498-8591-4553-8E48-87EA5F674D53}" srcOrd="0" destOrd="0" presId="urn:microsoft.com/office/officeart/2005/8/layout/default"/>
    <dgm:cxn modelId="{5D3A76CE-0197-4FEA-BD1F-1B597C35A7B2}" srcId="{9A7451BB-90E2-41AD-A937-FAB98CE631C8}" destId="{87625190-9633-40D4-BF63-92DB42206241}" srcOrd="10" destOrd="0" parTransId="{EB1CC3EE-0CB6-437C-ADEF-9B937A490866}" sibTransId="{1753205A-B04E-43FF-8FBD-C6034A7BF7FA}"/>
    <dgm:cxn modelId="{B0A1F7CE-1527-49F4-AC88-8C7B812FBC9B}" srcId="{9A7451BB-90E2-41AD-A937-FAB98CE631C8}" destId="{D83E832E-EB9B-40EE-AE79-9B1AE593383E}" srcOrd="13" destOrd="0" parTransId="{F90D2967-7745-47A7-8F86-94BD1FD3CBFA}" sibTransId="{B38AC40E-236C-4F98-8F35-3631EBAD9E44}"/>
    <dgm:cxn modelId="{E5AC2FCF-0250-4786-A240-8DFC51905BE8}" srcId="{9A7451BB-90E2-41AD-A937-FAB98CE631C8}" destId="{C9264D34-2744-4C76-B506-9FDB35C34A40}" srcOrd="8" destOrd="0" parTransId="{26D91900-FBC7-41A4-A326-2A47698540C2}" sibTransId="{248B7E9F-0B4E-42CC-9BC2-D41263734765}"/>
    <dgm:cxn modelId="{40A8D4D6-6B3D-43CC-BEA2-D86496B65145}" srcId="{9A7451BB-90E2-41AD-A937-FAB98CE631C8}" destId="{6538D2B6-3DB4-43C5-BA54-FCE52E59F0CA}" srcOrd="12" destOrd="0" parTransId="{520757F5-CC1C-4342-A05D-EF2DA1E25F45}" sibTransId="{BE0729C3-8A2B-4907-B474-852F605A8203}"/>
    <dgm:cxn modelId="{D272F8E8-B3EF-437C-8F28-CD52F82909A1}" srcId="{9A7451BB-90E2-41AD-A937-FAB98CE631C8}" destId="{300C04EE-3C8D-487A-9C32-62675C879AD9}" srcOrd="6" destOrd="0" parTransId="{07A48E46-0E9C-43AD-8E47-5B8D1DE082BA}" sibTransId="{6D140765-1761-476D-A073-A951DBC73958}"/>
    <dgm:cxn modelId="{B07B12EC-7DE7-4ADB-A3E1-3328442FE939}" type="presOf" srcId="{D7283EFD-D569-4631-BE95-DE2B3F34DB46}" destId="{4FA18A6B-2BC1-48F9-90D8-8661511CA5CB}" srcOrd="0" destOrd="0" presId="urn:microsoft.com/office/officeart/2005/8/layout/default"/>
    <dgm:cxn modelId="{292C1BF4-15BB-4590-A055-C1EAA56ACF71}" type="presOf" srcId="{29F678E4-7E05-4281-9FE7-B2D022686BC7}" destId="{325309A5-BE2D-49CA-B7FD-670F8ACC374D}" srcOrd="0" destOrd="0" presId="urn:microsoft.com/office/officeart/2005/8/layout/default"/>
    <dgm:cxn modelId="{5ED9E4E1-2574-4B88-B813-1A46F6D01B95}" type="presParOf" srcId="{839868C7-6AE6-4445-A117-2CABCABE2C9A}" destId="{7FE29098-5FBA-45F7-9EC5-F4F6E57E1D49}" srcOrd="0" destOrd="0" presId="urn:microsoft.com/office/officeart/2005/8/layout/default"/>
    <dgm:cxn modelId="{6290BCEA-277A-4339-8C8E-29B0F4C81C9D}" type="presParOf" srcId="{839868C7-6AE6-4445-A117-2CABCABE2C9A}" destId="{4742F9DD-D5F2-4B77-A452-E540F26EC129}" srcOrd="1" destOrd="0" presId="urn:microsoft.com/office/officeart/2005/8/layout/default"/>
    <dgm:cxn modelId="{970C8C84-58B3-499A-B446-8B833FF27582}" type="presParOf" srcId="{839868C7-6AE6-4445-A117-2CABCABE2C9A}" destId="{5E3568E7-3901-45F6-8D5A-CD424CB640A2}" srcOrd="2" destOrd="0" presId="urn:microsoft.com/office/officeart/2005/8/layout/default"/>
    <dgm:cxn modelId="{CAF35A24-F73F-4BF1-9BA3-3528730444E0}" type="presParOf" srcId="{839868C7-6AE6-4445-A117-2CABCABE2C9A}" destId="{1D99474D-D2B6-48DC-8382-024E2454B895}" srcOrd="3" destOrd="0" presId="urn:microsoft.com/office/officeart/2005/8/layout/default"/>
    <dgm:cxn modelId="{0E692DB7-8420-4363-BFCB-09C6A5E9A61C}" type="presParOf" srcId="{839868C7-6AE6-4445-A117-2CABCABE2C9A}" destId="{F96E12E5-C116-492C-9201-B95391AB9B56}" srcOrd="4" destOrd="0" presId="urn:microsoft.com/office/officeart/2005/8/layout/default"/>
    <dgm:cxn modelId="{DF8B6277-98FA-4DAD-AA8C-14B693696FFE}" type="presParOf" srcId="{839868C7-6AE6-4445-A117-2CABCABE2C9A}" destId="{C8366F50-8BDA-4A72-B351-88671E33E093}" srcOrd="5" destOrd="0" presId="urn:microsoft.com/office/officeart/2005/8/layout/default"/>
    <dgm:cxn modelId="{62BD2CBD-68D1-45B5-B5B6-4DB8443BF7B0}" type="presParOf" srcId="{839868C7-6AE6-4445-A117-2CABCABE2C9A}" destId="{325309A5-BE2D-49CA-B7FD-670F8ACC374D}" srcOrd="6" destOrd="0" presId="urn:microsoft.com/office/officeart/2005/8/layout/default"/>
    <dgm:cxn modelId="{3DDA9184-5D7E-4B77-9303-4442604831B7}" type="presParOf" srcId="{839868C7-6AE6-4445-A117-2CABCABE2C9A}" destId="{CE2F0E3C-A04E-4492-9C87-51E042CCF6B9}" srcOrd="7" destOrd="0" presId="urn:microsoft.com/office/officeart/2005/8/layout/default"/>
    <dgm:cxn modelId="{D77F4067-35EE-4E06-B92E-EC4C7DC18A71}" type="presParOf" srcId="{839868C7-6AE6-4445-A117-2CABCABE2C9A}" destId="{7B1C6BD4-B48D-4324-872C-F3D3A252D3AD}" srcOrd="8" destOrd="0" presId="urn:microsoft.com/office/officeart/2005/8/layout/default"/>
    <dgm:cxn modelId="{994DD8A3-5916-4569-8A32-A517D65DCEA4}" type="presParOf" srcId="{839868C7-6AE6-4445-A117-2CABCABE2C9A}" destId="{A9DFBBCA-E5FB-44C4-8328-582FAC40C1FA}" srcOrd="9" destOrd="0" presId="urn:microsoft.com/office/officeart/2005/8/layout/default"/>
    <dgm:cxn modelId="{6EF2FC7B-16D0-4740-B90E-4987682392E6}" type="presParOf" srcId="{839868C7-6AE6-4445-A117-2CABCABE2C9A}" destId="{4FA18A6B-2BC1-48F9-90D8-8661511CA5CB}" srcOrd="10" destOrd="0" presId="urn:microsoft.com/office/officeart/2005/8/layout/default"/>
    <dgm:cxn modelId="{F29FD925-65FC-4513-9BAD-AD5CE613C859}" type="presParOf" srcId="{839868C7-6AE6-4445-A117-2CABCABE2C9A}" destId="{D4E653A0-8EFF-4DD4-97F2-7B3645B26476}" srcOrd="11" destOrd="0" presId="urn:microsoft.com/office/officeart/2005/8/layout/default"/>
    <dgm:cxn modelId="{D7F70D9F-6EFA-45E4-A9F2-F03189F596B6}" type="presParOf" srcId="{839868C7-6AE6-4445-A117-2CABCABE2C9A}" destId="{2CA15A3D-258F-4411-BD78-247D3D196F0F}" srcOrd="12" destOrd="0" presId="urn:microsoft.com/office/officeart/2005/8/layout/default"/>
    <dgm:cxn modelId="{0C03A036-AF8E-4CBB-AC7C-37AC69E89A5D}" type="presParOf" srcId="{839868C7-6AE6-4445-A117-2CABCABE2C9A}" destId="{B79EE231-6206-47CA-966D-DEA7BB06E24F}" srcOrd="13" destOrd="0" presId="urn:microsoft.com/office/officeart/2005/8/layout/default"/>
    <dgm:cxn modelId="{06683DD7-08FC-449C-85D1-ADD7E05B540A}" type="presParOf" srcId="{839868C7-6AE6-4445-A117-2CABCABE2C9A}" destId="{B7365498-8591-4553-8E48-87EA5F674D53}" srcOrd="14" destOrd="0" presId="urn:microsoft.com/office/officeart/2005/8/layout/default"/>
    <dgm:cxn modelId="{222D4F93-7EE7-47E0-A6E3-906E84336996}" type="presParOf" srcId="{839868C7-6AE6-4445-A117-2CABCABE2C9A}" destId="{8FF631FB-0C4D-476A-95DE-2AC62AB81F16}" srcOrd="15" destOrd="0" presId="urn:microsoft.com/office/officeart/2005/8/layout/default"/>
    <dgm:cxn modelId="{87758993-8055-44AA-8772-392B4C0CBA09}" type="presParOf" srcId="{839868C7-6AE6-4445-A117-2CABCABE2C9A}" destId="{0A5CC2AA-76EC-4EA8-B5C7-787BDDE4D732}" srcOrd="16" destOrd="0" presId="urn:microsoft.com/office/officeart/2005/8/layout/default"/>
    <dgm:cxn modelId="{D23AC1F1-8639-4E3B-ADC5-A219A5A4CB8E}" type="presParOf" srcId="{839868C7-6AE6-4445-A117-2CABCABE2C9A}" destId="{65018B4A-5A7F-4B38-95C2-9761D76A90A7}" srcOrd="17" destOrd="0" presId="urn:microsoft.com/office/officeart/2005/8/layout/default"/>
    <dgm:cxn modelId="{1AE0B954-D23E-4F6E-9DA8-3930C0E337F0}" type="presParOf" srcId="{839868C7-6AE6-4445-A117-2CABCABE2C9A}" destId="{9CE215EA-D019-42AE-A3B9-4E1EAD8E866B}" srcOrd="18" destOrd="0" presId="urn:microsoft.com/office/officeart/2005/8/layout/default"/>
    <dgm:cxn modelId="{34E39110-AB39-4767-9A0E-117AF34BF2F1}" type="presParOf" srcId="{839868C7-6AE6-4445-A117-2CABCABE2C9A}" destId="{31D3C80A-2FC3-4369-9FD4-BFB00CF3CF7D}" srcOrd="19" destOrd="0" presId="urn:microsoft.com/office/officeart/2005/8/layout/default"/>
    <dgm:cxn modelId="{88F8B3A5-D83E-415A-9C72-952FBFB8C0E6}" type="presParOf" srcId="{839868C7-6AE6-4445-A117-2CABCABE2C9A}" destId="{3B894A02-B35D-457D-8729-F83080DE00BC}" srcOrd="20" destOrd="0" presId="urn:microsoft.com/office/officeart/2005/8/layout/default"/>
    <dgm:cxn modelId="{AC3AC175-160C-4591-A6E2-DDD2F07C75E7}" type="presParOf" srcId="{839868C7-6AE6-4445-A117-2CABCABE2C9A}" destId="{3DE18ABD-F27E-42C2-9E27-9684EFA1BC25}" srcOrd="21" destOrd="0" presId="urn:microsoft.com/office/officeart/2005/8/layout/default"/>
    <dgm:cxn modelId="{B0A9E64D-984B-4060-822D-DA7DAA33583C}" type="presParOf" srcId="{839868C7-6AE6-4445-A117-2CABCABE2C9A}" destId="{04B676EE-0479-402F-916B-F202F978B767}" srcOrd="22" destOrd="0" presId="urn:microsoft.com/office/officeart/2005/8/layout/default"/>
    <dgm:cxn modelId="{7A34F132-4BBF-4F09-A887-47B363DAECFF}" type="presParOf" srcId="{839868C7-6AE6-4445-A117-2CABCABE2C9A}" destId="{7CDDD9AD-1467-4C83-85EB-A9BE3F9940C8}" srcOrd="23" destOrd="0" presId="urn:microsoft.com/office/officeart/2005/8/layout/default"/>
    <dgm:cxn modelId="{78B1D0A2-6E1A-4385-AF3F-745DE2D0FCE9}" type="presParOf" srcId="{839868C7-6AE6-4445-A117-2CABCABE2C9A}" destId="{AFD3285B-6200-4089-924F-800F6D20C2AE}" srcOrd="24" destOrd="0" presId="urn:microsoft.com/office/officeart/2005/8/layout/default"/>
    <dgm:cxn modelId="{5D200AF5-7657-4345-B9DE-DF3DE96A437A}" type="presParOf" srcId="{839868C7-6AE6-4445-A117-2CABCABE2C9A}" destId="{FA64642B-9DA8-4886-9E51-AB74E225CE43}" srcOrd="25" destOrd="0" presId="urn:microsoft.com/office/officeart/2005/8/layout/default"/>
    <dgm:cxn modelId="{919085A8-9089-4A20-9947-AFDBEB81CA5D}" type="presParOf" srcId="{839868C7-6AE6-4445-A117-2CABCABE2C9A}" destId="{B1B8EE39-CFE9-4B4C-A20F-2A3A4BE7AD74}"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93CCA8-4ABC-4088-B57F-0635A747944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FD38255-F6F6-42F0-B93D-1B9CD9632FFC}">
      <dgm:prSet/>
      <dgm:spPr/>
      <dgm:t>
        <a:bodyPr/>
        <a:lstStyle/>
        <a:p>
          <a:r>
            <a:rPr lang="en-US"/>
            <a:t>ANTIQUITY</a:t>
          </a:r>
        </a:p>
      </dgm:t>
    </dgm:pt>
    <dgm:pt modelId="{A798ACC0-A592-4EEF-B394-C92E4FFACFFD}" type="parTrans" cxnId="{7FF988CD-2E5A-4639-8AFD-2CDAC5C7F0C9}">
      <dgm:prSet/>
      <dgm:spPr/>
      <dgm:t>
        <a:bodyPr/>
        <a:lstStyle/>
        <a:p>
          <a:endParaRPr lang="en-US"/>
        </a:p>
      </dgm:t>
    </dgm:pt>
    <dgm:pt modelId="{360E2A05-BBDF-4038-BBAC-CBBB66E891F7}" type="sibTrans" cxnId="{7FF988CD-2E5A-4639-8AFD-2CDAC5C7F0C9}">
      <dgm:prSet/>
      <dgm:spPr/>
      <dgm:t>
        <a:bodyPr/>
        <a:lstStyle/>
        <a:p>
          <a:endParaRPr lang="en-US"/>
        </a:p>
      </dgm:t>
    </dgm:pt>
    <dgm:pt modelId="{EBA4F9AE-8107-4DFF-9326-96BFA540D459}">
      <dgm:prSet/>
      <dgm:spPr/>
      <dgm:t>
        <a:bodyPr/>
        <a:lstStyle/>
        <a:p>
          <a:r>
            <a:rPr lang="en-US"/>
            <a:t>MIDDLE AGES</a:t>
          </a:r>
        </a:p>
      </dgm:t>
    </dgm:pt>
    <dgm:pt modelId="{FFC8A76C-77BC-48DD-9003-367D33A3F5C2}" type="parTrans" cxnId="{9BE200F0-3379-482F-8DA1-3639A683E862}">
      <dgm:prSet/>
      <dgm:spPr/>
      <dgm:t>
        <a:bodyPr/>
        <a:lstStyle/>
        <a:p>
          <a:endParaRPr lang="en-US"/>
        </a:p>
      </dgm:t>
    </dgm:pt>
    <dgm:pt modelId="{C2F0AF13-F72E-4D6B-8184-944201B8867E}" type="sibTrans" cxnId="{9BE200F0-3379-482F-8DA1-3639A683E862}">
      <dgm:prSet/>
      <dgm:spPr/>
      <dgm:t>
        <a:bodyPr/>
        <a:lstStyle/>
        <a:p>
          <a:endParaRPr lang="en-US"/>
        </a:p>
      </dgm:t>
    </dgm:pt>
    <dgm:pt modelId="{1C1E11B7-5975-4976-A255-56FF00DD5114}">
      <dgm:prSet/>
      <dgm:spPr/>
      <dgm:t>
        <a:bodyPr/>
        <a:lstStyle/>
        <a:p>
          <a:r>
            <a:rPr lang="en-US"/>
            <a:t>RENAISSANCE</a:t>
          </a:r>
        </a:p>
      </dgm:t>
    </dgm:pt>
    <dgm:pt modelId="{8394D43E-B83D-4FAA-AC1A-B5C3EA30F788}" type="parTrans" cxnId="{8CC3EBFD-350B-47A6-9D7F-EDDFC22F2D66}">
      <dgm:prSet/>
      <dgm:spPr/>
      <dgm:t>
        <a:bodyPr/>
        <a:lstStyle/>
        <a:p>
          <a:endParaRPr lang="en-US"/>
        </a:p>
      </dgm:t>
    </dgm:pt>
    <dgm:pt modelId="{017DB236-2825-4C3D-B75E-3A81BFE0A026}" type="sibTrans" cxnId="{8CC3EBFD-350B-47A6-9D7F-EDDFC22F2D66}">
      <dgm:prSet/>
      <dgm:spPr/>
      <dgm:t>
        <a:bodyPr/>
        <a:lstStyle/>
        <a:p>
          <a:endParaRPr lang="en-US"/>
        </a:p>
      </dgm:t>
    </dgm:pt>
    <dgm:pt modelId="{34D12BDD-1F5E-463F-969D-D2FCFD9CCB42}">
      <dgm:prSet/>
      <dgm:spPr/>
      <dgm:t>
        <a:bodyPr/>
        <a:lstStyle/>
        <a:p>
          <a:r>
            <a:rPr lang="en-US"/>
            <a:t>BAROQUE</a:t>
          </a:r>
        </a:p>
      </dgm:t>
    </dgm:pt>
    <dgm:pt modelId="{DF9926B0-0FE2-4A8B-A18C-507C3DA3735E}" type="parTrans" cxnId="{6D5B48A2-B853-46D6-912D-81DDB6571D8C}">
      <dgm:prSet/>
      <dgm:spPr/>
      <dgm:t>
        <a:bodyPr/>
        <a:lstStyle/>
        <a:p>
          <a:endParaRPr lang="en-US"/>
        </a:p>
      </dgm:t>
    </dgm:pt>
    <dgm:pt modelId="{56764EB2-438E-49F0-8C14-18819AB5F6DF}" type="sibTrans" cxnId="{6D5B48A2-B853-46D6-912D-81DDB6571D8C}">
      <dgm:prSet/>
      <dgm:spPr/>
      <dgm:t>
        <a:bodyPr/>
        <a:lstStyle/>
        <a:p>
          <a:endParaRPr lang="en-US"/>
        </a:p>
      </dgm:t>
    </dgm:pt>
    <dgm:pt modelId="{7AA57934-5039-4E9F-8A1F-5FA08D5E6439}">
      <dgm:prSet/>
      <dgm:spPr/>
      <dgm:t>
        <a:bodyPr/>
        <a:lstStyle/>
        <a:p>
          <a:r>
            <a:rPr lang="en-US" b="1" i="1"/>
            <a:t>CLASSICISM</a:t>
          </a:r>
        </a:p>
      </dgm:t>
    </dgm:pt>
    <dgm:pt modelId="{734C9326-E874-42C4-8A72-C55393103072}" type="parTrans" cxnId="{7CE75EFA-C3A5-47F7-BF0C-274FFCE1CC39}">
      <dgm:prSet/>
      <dgm:spPr/>
      <dgm:t>
        <a:bodyPr/>
        <a:lstStyle/>
        <a:p>
          <a:endParaRPr lang="en-US"/>
        </a:p>
      </dgm:t>
    </dgm:pt>
    <dgm:pt modelId="{9762D834-0965-4B87-B41C-422178E7AEC9}" type="sibTrans" cxnId="{7CE75EFA-C3A5-47F7-BF0C-274FFCE1CC39}">
      <dgm:prSet/>
      <dgm:spPr/>
      <dgm:t>
        <a:bodyPr/>
        <a:lstStyle/>
        <a:p>
          <a:endParaRPr lang="en-US"/>
        </a:p>
      </dgm:t>
    </dgm:pt>
    <dgm:pt modelId="{26A8FD12-4C83-4018-B414-14C901BCFB8B}">
      <dgm:prSet/>
      <dgm:spPr/>
      <dgm:t>
        <a:bodyPr/>
        <a:lstStyle/>
        <a:p>
          <a:r>
            <a:rPr lang="en-US"/>
            <a:t>ROMANTICISM</a:t>
          </a:r>
        </a:p>
      </dgm:t>
    </dgm:pt>
    <dgm:pt modelId="{925C4447-DF4F-49CD-AF72-6D096FD5F623}" type="parTrans" cxnId="{AAB68C17-36FF-4A36-B50F-12234ED1977E}">
      <dgm:prSet/>
      <dgm:spPr/>
      <dgm:t>
        <a:bodyPr/>
        <a:lstStyle/>
        <a:p>
          <a:endParaRPr lang="en-US"/>
        </a:p>
      </dgm:t>
    </dgm:pt>
    <dgm:pt modelId="{51311878-07DE-4D9A-A32B-0B102ABDA507}" type="sibTrans" cxnId="{AAB68C17-36FF-4A36-B50F-12234ED1977E}">
      <dgm:prSet/>
      <dgm:spPr/>
      <dgm:t>
        <a:bodyPr/>
        <a:lstStyle/>
        <a:p>
          <a:endParaRPr lang="en-US"/>
        </a:p>
      </dgm:t>
    </dgm:pt>
    <dgm:pt modelId="{94C73DDB-FB7B-41C3-84F0-A5BBDCC7CA4E}">
      <dgm:prSet/>
      <dgm:spPr/>
      <dgm:t>
        <a:bodyPr/>
        <a:lstStyle/>
        <a:p>
          <a:r>
            <a:rPr lang="en-US"/>
            <a:t>CONTEMPORARY MUSIC</a:t>
          </a:r>
        </a:p>
      </dgm:t>
    </dgm:pt>
    <dgm:pt modelId="{8413FBF4-4D41-4132-88D0-39D326C54395}" type="parTrans" cxnId="{F5E74BF1-934C-4BF4-9738-49143E8406AF}">
      <dgm:prSet/>
      <dgm:spPr/>
      <dgm:t>
        <a:bodyPr/>
        <a:lstStyle/>
        <a:p>
          <a:endParaRPr lang="en-US"/>
        </a:p>
      </dgm:t>
    </dgm:pt>
    <dgm:pt modelId="{4E8B8F35-C339-469A-B8A5-C21194928797}" type="sibTrans" cxnId="{F5E74BF1-934C-4BF4-9738-49143E8406AF}">
      <dgm:prSet/>
      <dgm:spPr/>
      <dgm:t>
        <a:bodyPr/>
        <a:lstStyle/>
        <a:p>
          <a:endParaRPr lang="en-US"/>
        </a:p>
      </dgm:t>
    </dgm:pt>
    <dgm:pt modelId="{8C4AD6C0-DF8A-466F-8CBF-9F13E2089B42}" type="pres">
      <dgm:prSet presAssocID="{6493CCA8-4ABC-4088-B57F-0635A7479445}" presName="linear" presStyleCnt="0">
        <dgm:presLayoutVars>
          <dgm:animLvl val="lvl"/>
          <dgm:resizeHandles val="exact"/>
        </dgm:presLayoutVars>
      </dgm:prSet>
      <dgm:spPr/>
    </dgm:pt>
    <dgm:pt modelId="{D3E932DF-DB21-430E-B21E-30AE31AA41DA}" type="pres">
      <dgm:prSet presAssocID="{5FD38255-F6F6-42F0-B93D-1B9CD9632FFC}" presName="parentText" presStyleLbl="node1" presStyleIdx="0" presStyleCnt="7">
        <dgm:presLayoutVars>
          <dgm:chMax val="0"/>
          <dgm:bulletEnabled val="1"/>
        </dgm:presLayoutVars>
      </dgm:prSet>
      <dgm:spPr/>
    </dgm:pt>
    <dgm:pt modelId="{F0B3396A-E9FD-4F0F-92F2-BA22D071DB9C}" type="pres">
      <dgm:prSet presAssocID="{360E2A05-BBDF-4038-BBAC-CBBB66E891F7}" presName="spacer" presStyleCnt="0"/>
      <dgm:spPr/>
    </dgm:pt>
    <dgm:pt modelId="{499D1674-7E7B-4A71-99D2-B181C052205F}" type="pres">
      <dgm:prSet presAssocID="{EBA4F9AE-8107-4DFF-9326-96BFA540D459}" presName="parentText" presStyleLbl="node1" presStyleIdx="1" presStyleCnt="7">
        <dgm:presLayoutVars>
          <dgm:chMax val="0"/>
          <dgm:bulletEnabled val="1"/>
        </dgm:presLayoutVars>
      </dgm:prSet>
      <dgm:spPr/>
    </dgm:pt>
    <dgm:pt modelId="{F687F8E3-0704-444F-A88B-50C8A84D72DE}" type="pres">
      <dgm:prSet presAssocID="{C2F0AF13-F72E-4D6B-8184-944201B8867E}" presName="spacer" presStyleCnt="0"/>
      <dgm:spPr/>
    </dgm:pt>
    <dgm:pt modelId="{58DCB5D8-C3C8-4BE0-A738-3DF6E4AB2313}" type="pres">
      <dgm:prSet presAssocID="{1C1E11B7-5975-4976-A255-56FF00DD5114}" presName="parentText" presStyleLbl="node1" presStyleIdx="2" presStyleCnt="7">
        <dgm:presLayoutVars>
          <dgm:chMax val="0"/>
          <dgm:bulletEnabled val="1"/>
        </dgm:presLayoutVars>
      </dgm:prSet>
      <dgm:spPr/>
    </dgm:pt>
    <dgm:pt modelId="{C6CAFDA4-1B82-42DA-A931-63BA3D667B4F}" type="pres">
      <dgm:prSet presAssocID="{017DB236-2825-4C3D-B75E-3A81BFE0A026}" presName="spacer" presStyleCnt="0"/>
      <dgm:spPr/>
    </dgm:pt>
    <dgm:pt modelId="{74637F76-903F-404D-B1BA-31931C76983C}" type="pres">
      <dgm:prSet presAssocID="{34D12BDD-1F5E-463F-969D-D2FCFD9CCB42}" presName="parentText" presStyleLbl="node1" presStyleIdx="3" presStyleCnt="7">
        <dgm:presLayoutVars>
          <dgm:chMax val="0"/>
          <dgm:bulletEnabled val="1"/>
        </dgm:presLayoutVars>
      </dgm:prSet>
      <dgm:spPr/>
    </dgm:pt>
    <dgm:pt modelId="{19144639-4740-46C3-8195-DC4DB3900CC4}" type="pres">
      <dgm:prSet presAssocID="{56764EB2-438E-49F0-8C14-18819AB5F6DF}" presName="spacer" presStyleCnt="0"/>
      <dgm:spPr/>
    </dgm:pt>
    <dgm:pt modelId="{64A6DC51-4121-4E99-B255-477E49042298}" type="pres">
      <dgm:prSet presAssocID="{7AA57934-5039-4E9F-8A1F-5FA08D5E6439}" presName="parentText" presStyleLbl="node1" presStyleIdx="4" presStyleCnt="7">
        <dgm:presLayoutVars>
          <dgm:chMax val="0"/>
          <dgm:bulletEnabled val="1"/>
        </dgm:presLayoutVars>
      </dgm:prSet>
      <dgm:spPr/>
    </dgm:pt>
    <dgm:pt modelId="{0EC9BA5F-32EC-4E17-8C90-875CB9C8D77D}" type="pres">
      <dgm:prSet presAssocID="{9762D834-0965-4B87-B41C-422178E7AEC9}" presName="spacer" presStyleCnt="0"/>
      <dgm:spPr/>
    </dgm:pt>
    <dgm:pt modelId="{84EA0EC8-BE1B-4C81-B746-AC2903CDBB59}" type="pres">
      <dgm:prSet presAssocID="{26A8FD12-4C83-4018-B414-14C901BCFB8B}" presName="parentText" presStyleLbl="node1" presStyleIdx="5" presStyleCnt="7">
        <dgm:presLayoutVars>
          <dgm:chMax val="0"/>
          <dgm:bulletEnabled val="1"/>
        </dgm:presLayoutVars>
      </dgm:prSet>
      <dgm:spPr/>
    </dgm:pt>
    <dgm:pt modelId="{D2F297D9-18BE-4940-80AA-37BFD2027D0E}" type="pres">
      <dgm:prSet presAssocID="{51311878-07DE-4D9A-A32B-0B102ABDA507}" presName="spacer" presStyleCnt="0"/>
      <dgm:spPr/>
    </dgm:pt>
    <dgm:pt modelId="{86FAB1B4-27B2-49A8-A49D-AA99B457805F}" type="pres">
      <dgm:prSet presAssocID="{94C73DDB-FB7B-41C3-84F0-A5BBDCC7CA4E}" presName="parentText" presStyleLbl="node1" presStyleIdx="6" presStyleCnt="7">
        <dgm:presLayoutVars>
          <dgm:chMax val="0"/>
          <dgm:bulletEnabled val="1"/>
        </dgm:presLayoutVars>
      </dgm:prSet>
      <dgm:spPr/>
    </dgm:pt>
  </dgm:ptLst>
  <dgm:cxnLst>
    <dgm:cxn modelId="{6F265806-33D5-4DBB-B24A-71760E77C878}" type="presOf" srcId="{94C73DDB-FB7B-41C3-84F0-A5BBDCC7CA4E}" destId="{86FAB1B4-27B2-49A8-A49D-AA99B457805F}" srcOrd="0" destOrd="0" presId="urn:microsoft.com/office/officeart/2005/8/layout/vList2"/>
    <dgm:cxn modelId="{AAB68C17-36FF-4A36-B50F-12234ED1977E}" srcId="{6493CCA8-4ABC-4088-B57F-0635A7479445}" destId="{26A8FD12-4C83-4018-B414-14C901BCFB8B}" srcOrd="5" destOrd="0" parTransId="{925C4447-DF4F-49CD-AF72-6D096FD5F623}" sibTransId="{51311878-07DE-4D9A-A32B-0B102ABDA507}"/>
    <dgm:cxn modelId="{CB01BF37-0D1F-4E0E-B068-E055A2863118}" type="presOf" srcId="{7AA57934-5039-4E9F-8A1F-5FA08D5E6439}" destId="{64A6DC51-4121-4E99-B255-477E49042298}" srcOrd="0" destOrd="0" presId="urn:microsoft.com/office/officeart/2005/8/layout/vList2"/>
    <dgm:cxn modelId="{44484C5E-9FD1-4D2B-9E3E-604D615F18F7}" type="presOf" srcId="{34D12BDD-1F5E-463F-969D-D2FCFD9CCB42}" destId="{74637F76-903F-404D-B1BA-31931C76983C}" srcOrd="0" destOrd="0" presId="urn:microsoft.com/office/officeart/2005/8/layout/vList2"/>
    <dgm:cxn modelId="{9E82FC41-DD5D-4AB0-B799-BE6C861863C6}" type="presOf" srcId="{5FD38255-F6F6-42F0-B93D-1B9CD9632FFC}" destId="{D3E932DF-DB21-430E-B21E-30AE31AA41DA}" srcOrd="0" destOrd="0" presId="urn:microsoft.com/office/officeart/2005/8/layout/vList2"/>
    <dgm:cxn modelId="{457FD16F-535E-4E04-8917-C6CDE43EC4DF}" type="presOf" srcId="{EBA4F9AE-8107-4DFF-9326-96BFA540D459}" destId="{499D1674-7E7B-4A71-99D2-B181C052205F}" srcOrd="0" destOrd="0" presId="urn:microsoft.com/office/officeart/2005/8/layout/vList2"/>
    <dgm:cxn modelId="{38BEE056-20C9-4507-9A5A-B5DB747A24B0}" type="presOf" srcId="{26A8FD12-4C83-4018-B414-14C901BCFB8B}" destId="{84EA0EC8-BE1B-4C81-B746-AC2903CDBB59}" srcOrd="0" destOrd="0" presId="urn:microsoft.com/office/officeart/2005/8/layout/vList2"/>
    <dgm:cxn modelId="{1DBC8C59-DD25-4260-8589-1EF4BD8744C1}" type="presOf" srcId="{1C1E11B7-5975-4976-A255-56FF00DD5114}" destId="{58DCB5D8-C3C8-4BE0-A738-3DF6E4AB2313}" srcOrd="0" destOrd="0" presId="urn:microsoft.com/office/officeart/2005/8/layout/vList2"/>
    <dgm:cxn modelId="{6D5B48A2-B853-46D6-912D-81DDB6571D8C}" srcId="{6493CCA8-4ABC-4088-B57F-0635A7479445}" destId="{34D12BDD-1F5E-463F-969D-D2FCFD9CCB42}" srcOrd="3" destOrd="0" parTransId="{DF9926B0-0FE2-4A8B-A18C-507C3DA3735E}" sibTransId="{56764EB2-438E-49F0-8C14-18819AB5F6DF}"/>
    <dgm:cxn modelId="{7FF988CD-2E5A-4639-8AFD-2CDAC5C7F0C9}" srcId="{6493CCA8-4ABC-4088-B57F-0635A7479445}" destId="{5FD38255-F6F6-42F0-B93D-1B9CD9632FFC}" srcOrd="0" destOrd="0" parTransId="{A798ACC0-A592-4EEF-B394-C92E4FFACFFD}" sibTransId="{360E2A05-BBDF-4038-BBAC-CBBB66E891F7}"/>
    <dgm:cxn modelId="{21F0B5E1-1133-4AEC-AFC8-7317123D9F39}" type="presOf" srcId="{6493CCA8-4ABC-4088-B57F-0635A7479445}" destId="{8C4AD6C0-DF8A-466F-8CBF-9F13E2089B42}" srcOrd="0" destOrd="0" presId="urn:microsoft.com/office/officeart/2005/8/layout/vList2"/>
    <dgm:cxn modelId="{9BE200F0-3379-482F-8DA1-3639A683E862}" srcId="{6493CCA8-4ABC-4088-B57F-0635A7479445}" destId="{EBA4F9AE-8107-4DFF-9326-96BFA540D459}" srcOrd="1" destOrd="0" parTransId="{FFC8A76C-77BC-48DD-9003-367D33A3F5C2}" sibTransId="{C2F0AF13-F72E-4D6B-8184-944201B8867E}"/>
    <dgm:cxn modelId="{F5E74BF1-934C-4BF4-9738-49143E8406AF}" srcId="{6493CCA8-4ABC-4088-B57F-0635A7479445}" destId="{94C73DDB-FB7B-41C3-84F0-A5BBDCC7CA4E}" srcOrd="6" destOrd="0" parTransId="{8413FBF4-4D41-4132-88D0-39D326C54395}" sibTransId="{4E8B8F35-C339-469A-B8A5-C21194928797}"/>
    <dgm:cxn modelId="{7CE75EFA-C3A5-47F7-BF0C-274FFCE1CC39}" srcId="{6493CCA8-4ABC-4088-B57F-0635A7479445}" destId="{7AA57934-5039-4E9F-8A1F-5FA08D5E6439}" srcOrd="4" destOrd="0" parTransId="{734C9326-E874-42C4-8A72-C55393103072}" sibTransId="{9762D834-0965-4B87-B41C-422178E7AEC9}"/>
    <dgm:cxn modelId="{8CC3EBFD-350B-47A6-9D7F-EDDFC22F2D66}" srcId="{6493CCA8-4ABC-4088-B57F-0635A7479445}" destId="{1C1E11B7-5975-4976-A255-56FF00DD5114}" srcOrd="2" destOrd="0" parTransId="{8394D43E-B83D-4FAA-AC1A-B5C3EA30F788}" sibTransId="{017DB236-2825-4C3D-B75E-3A81BFE0A026}"/>
    <dgm:cxn modelId="{768CBA58-9DA5-434B-8388-3B9935A84684}" type="presParOf" srcId="{8C4AD6C0-DF8A-466F-8CBF-9F13E2089B42}" destId="{D3E932DF-DB21-430E-B21E-30AE31AA41DA}" srcOrd="0" destOrd="0" presId="urn:microsoft.com/office/officeart/2005/8/layout/vList2"/>
    <dgm:cxn modelId="{C44E58B4-C6A3-469C-A3B0-1380326E76C3}" type="presParOf" srcId="{8C4AD6C0-DF8A-466F-8CBF-9F13E2089B42}" destId="{F0B3396A-E9FD-4F0F-92F2-BA22D071DB9C}" srcOrd="1" destOrd="0" presId="urn:microsoft.com/office/officeart/2005/8/layout/vList2"/>
    <dgm:cxn modelId="{BAB42E7F-F38E-4453-B611-7AD2332A0518}" type="presParOf" srcId="{8C4AD6C0-DF8A-466F-8CBF-9F13E2089B42}" destId="{499D1674-7E7B-4A71-99D2-B181C052205F}" srcOrd="2" destOrd="0" presId="urn:microsoft.com/office/officeart/2005/8/layout/vList2"/>
    <dgm:cxn modelId="{1E94D086-75DB-43CB-91BC-D020A0A6A6EE}" type="presParOf" srcId="{8C4AD6C0-DF8A-466F-8CBF-9F13E2089B42}" destId="{F687F8E3-0704-444F-A88B-50C8A84D72DE}" srcOrd="3" destOrd="0" presId="urn:microsoft.com/office/officeart/2005/8/layout/vList2"/>
    <dgm:cxn modelId="{AFBC3315-93C6-49A6-BD55-F12AB0A1BC98}" type="presParOf" srcId="{8C4AD6C0-DF8A-466F-8CBF-9F13E2089B42}" destId="{58DCB5D8-C3C8-4BE0-A738-3DF6E4AB2313}" srcOrd="4" destOrd="0" presId="urn:microsoft.com/office/officeart/2005/8/layout/vList2"/>
    <dgm:cxn modelId="{CFD58030-7608-4CCE-9FBD-749015D4CFD6}" type="presParOf" srcId="{8C4AD6C0-DF8A-466F-8CBF-9F13E2089B42}" destId="{C6CAFDA4-1B82-42DA-A931-63BA3D667B4F}" srcOrd="5" destOrd="0" presId="urn:microsoft.com/office/officeart/2005/8/layout/vList2"/>
    <dgm:cxn modelId="{87F75098-F406-4362-A312-3803C2D222A0}" type="presParOf" srcId="{8C4AD6C0-DF8A-466F-8CBF-9F13E2089B42}" destId="{74637F76-903F-404D-B1BA-31931C76983C}" srcOrd="6" destOrd="0" presId="urn:microsoft.com/office/officeart/2005/8/layout/vList2"/>
    <dgm:cxn modelId="{68F3D2D3-256F-4109-9BF4-FA4311DC5AE2}" type="presParOf" srcId="{8C4AD6C0-DF8A-466F-8CBF-9F13E2089B42}" destId="{19144639-4740-46C3-8195-DC4DB3900CC4}" srcOrd="7" destOrd="0" presId="urn:microsoft.com/office/officeart/2005/8/layout/vList2"/>
    <dgm:cxn modelId="{98FFFB04-A447-407E-A11E-51E2398653B8}" type="presParOf" srcId="{8C4AD6C0-DF8A-466F-8CBF-9F13E2089B42}" destId="{64A6DC51-4121-4E99-B255-477E49042298}" srcOrd="8" destOrd="0" presId="urn:microsoft.com/office/officeart/2005/8/layout/vList2"/>
    <dgm:cxn modelId="{13F9345E-D6CA-41D5-AF9C-33B1D5E42C60}" type="presParOf" srcId="{8C4AD6C0-DF8A-466F-8CBF-9F13E2089B42}" destId="{0EC9BA5F-32EC-4E17-8C90-875CB9C8D77D}" srcOrd="9" destOrd="0" presId="urn:microsoft.com/office/officeart/2005/8/layout/vList2"/>
    <dgm:cxn modelId="{A2C3CA3C-44D1-4C3A-8184-3747C73C5191}" type="presParOf" srcId="{8C4AD6C0-DF8A-466F-8CBF-9F13E2089B42}" destId="{84EA0EC8-BE1B-4C81-B746-AC2903CDBB59}" srcOrd="10" destOrd="0" presId="urn:microsoft.com/office/officeart/2005/8/layout/vList2"/>
    <dgm:cxn modelId="{CACC801E-162A-4046-97C1-D8AFA38C8CF7}" type="presParOf" srcId="{8C4AD6C0-DF8A-466F-8CBF-9F13E2089B42}" destId="{D2F297D9-18BE-4940-80AA-37BFD2027D0E}" srcOrd="11" destOrd="0" presId="urn:microsoft.com/office/officeart/2005/8/layout/vList2"/>
    <dgm:cxn modelId="{4F3C345E-3D70-4A92-944A-1AB5C74D1F89}" type="presParOf" srcId="{8C4AD6C0-DF8A-466F-8CBF-9F13E2089B42}" destId="{86FAB1B4-27B2-49A8-A49D-AA99B457805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29098-5FBA-45F7-9EC5-F4F6E57E1D49}">
      <dsp:nvSpPr>
        <dsp:cNvPr id="0" name=""/>
        <dsp:cNvSpPr/>
      </dsp:nvSpPr>
      <dsp:spPr>
        <a:xfrm>
          <a:off x="3437" y="1412"/>
          <a:ext cx="1861393" cy="11168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PREHISTORY </a:t>
          </a:r>
        </a:p>
      </dsp:txBody>
      <dsp:txXfrm>
        <a:off x="3437" y="1412"/>
        <a:ext cx="1861393" cy="1116836"/>
      </dsp:txXfrm>
    </dsp:sp>
    <dsp:sp modelId="{5E3568E7-3901-45F6-8D5A-CD424CB640A2}">
      <dsp:nvSpPr>
        <dsp:cNvPr id="0" name=""/>
        <dsp:cNvSpPr/>
      </dsp:nvSpPr>
      <dsp:spPr>
        <a:xfrm>
          <a:off x="2050970" y="1412"/>
          <a:ext cx="1861393" cy="11168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ANTIQUITY </a:t>
          </a:r>
        </a:p>
      </dsp:txBody>
      <dsp:txXfrm>
        <a:off x="2050970" y="1412"/>
        <a:ext cx="1861393" cy="1116836"/>
      </dsp:txXfrm>
    </dsp:sp>
    <dsp:sp modelId="{F96E12E5-C116-492C-9201-B95391AB9B56}">
      <dsp:nvSpPr>
        <dsp:cNvPr id="0" name=""/>
        <dsp:cNvSpPr/>
      </dsp:nvSpPr>
      <dsp:spPr>
        <a:xfrm>
          <a:off x="4098503" y="1412"/>
          <a:ext cx="1861393" cy="111683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MIDDLE AGES </a:t>
          </a:r>
        </a:p>
      </dsp:txBody>
      <dsp:txXfrm>
        <a:off x="4098503" y="1412"/>
        <a:ext cx="1861393" cy="1116836"/>
      </dsp:txXfrm>
    </dsp:sp>
    <dsp:sp modelId="{325309A5-BE2D-49CA-B7FD-670F8ACC374D}">
      <dsp:nvSpPr>
        <dsp:cNvPr id="0" name=""/>
        <dsp:cNvSpPr/>
      </dsp:nvSpPr>
      <dsp:spPr>
        <a:xfrm>
          <a:off x="6146036" y="1412"/>
          <a:ext cx="1861393" cy="111683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RENAISSANCE </a:t>
          </a:r>
        </a:p>
      </dsp:txBody>
      <dsp:txXfrm>
        <a:off x="6146036" y="1412"/>
        <a:ext cx="1861393" cy="1116836"/>
      </dsp:txXfrm>
    </dsp:sp>
    <dsp:sp modelId="{7B1C6BD4-B48D-4324-872C-F3D3A252D3AD}">
      <dsp:nvSpPr>
        <dsp:cNvPr id="0" name=""/>
        <dsp:cNvSpPr/>
      </dsp:nvSpPr>
      <dsp:spPr>
        <a:xfrm>
          <a:off x="8193568" y="1412"/>
          <a:ext cx="1861393" cy="111683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MANNERISM AND BAROQUE</a:t>
          </a:r>
        </a:p>
      </dsp:txBody>
      <dsp:txXfrm>
        <a:off x="8193568" y="1412"/>
        <a:ext cx="1861393" cy="1116836"/>
      </dsp:txXfrm>
    </dsp:sp>
    <dsp:sp modelId="{4FA18A6B-2BC1-48F9-90D8-8661511CA5CB}">
      <dsp:nvSpPr>
        <dsp:cNvPr id="0" name=""/>
        <dsp:cNvSpPr/>
      </dsp:nvSpPr>
      <dsp:spPr>
        <a:xfrm>
          <a:off x="3437" y="1304387"/>
          <a:ext cx="1861393" cy="11168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ROCOCO</a:t>
          </a:r>
        </a:p>
      </dsp:txBody>
      <dsp:txXfrm>
        <a:off x="3437" y="1304387"/>
        <a:ext cx="1861393" cy="1116836"/>
      </dsp:txXfrm>
    </dsp:sp>
    <dsp:sp modelId="{2CA15A3D-258F-4411-BD78-247D3D196F0F}">
      <dsp:nvSpPr>
        <dsp:cNvPr id="0" name=""/>
        <dsp:cNvSpPr/>
      </dsp:nvSpPr>
      <dsp:spPr>
        <a:xfrm>
          <a:off x="2050970" y="1304387"/>
          <a:ext cx="1861393" cy="11168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CLASSICISM</a:t>
          </a:r>
        </a:p>
      </dsp:txBody>
      <dsp:txXfrm>
        <a:off x="2050970" y="1304387"/>
        <a:ext cx="1861393" cy="1116836"/>
      </dsp:txXfrm>
    </dsp:sp>
    <dsp:sp modelId="{B7365498-8591-4553-8E48-87EA5F674D53}">
      <dsp:nvSpPr>
        <dsp:cNvPr id="0" name=""/>
        <dsp:cNvSpPr/>
      </dsp:nvSpPr>
      <dsp:spPr>
        <a:xfrm>
          <a:off x="4098503" y="1304387"/>
          <a:ext cx="1861393" cy="111683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ROMANTICISM</a:t>
          </a:r>
        </a:p>
      </dsp:txBody>
      <dsp:txXfrm>
        <a:off x="4098503" y="1304387"/>
        <a:ext cx="1861393" cy="1116836"/>
      </dsp:txXfrm>
    </dsp:sp>
    <dsp:sp modelId="{0A5CC2AA-76EC-4EA8-B5C7-787BDDE4D732}">
      <dsp:nvSpPr>
        <dsp:cNvPr id="0" name=""/>
        <dsp:cNvSpPr/>
      </dsp:nvSpPr>
      <dsp:spPr>
        <a:xfrm>
          <a:off x="6146036" y="1304387"/>
          <a:ext cx="1861393" cy="111683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REALISM</a:t>
          </a:r>
        </a:p>
      </dsp:txBody>
      <dsp:txXfrm>
        <a:off x="6146036" y="1304387"/>
        <a:ext cx="1861393" cy="1116836"/>
      </dsp:txXfrm>
    </dsp:sp>
    <dsp:sp modelId="{9CE215EA-D019-42AE-A3B9-4E1EAD8E866B}">
      <dsp:nvSpPr>
        <dsp:cNvPr id="0" name=""/>
        <dsp:cNvSpPr/>
      </dsp:nvSpPr>
      <dsp:spPr>
        <a:xfrm>
          <a:off x="8193568" y="1304387"/>
          <a:ext cx="1861393" cy="111683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SYMBOLISM AND PRERAFAELICS</a:t>
          </a:r>
        </a:p>
      </dsp:txBody>
      <dsp:txXfrm>
        <a:off x="8193568" y="1304387"/>
        <a:ext cx="1861393" cy="1116836"/>
      </dsp:txXfrm>
    </dsp:sp>
    <dsp:sp modelId="{3B894A02-B35D-457D-8729-F83080DE00BC}">
      <dsp:nvSpPr>
        <dsp:cNvPr id="0" name=""/>
        <dsp:cNvSpPr/>
      </dsp:nvSpPr>
      <dsp:spPr>
        <a:xfrm>
          <a:off x="1027204" y="2607363"/>
          <a:ext cx="1861393" cy="11168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IMPRESSIONISM</a:t>
          </a:r>
        </a:p>
      </dsp:txBody>
      <dsp:txXfrm>
        <a:off x="1027204" y="2607363"/>
        <a:ext cx="1861393" cy="1116836"/>
      </dsp:txXfrm>
    </dsp:sp>
    <dsp:sp modelId="{04B676EE-0479-402F-916B-F202F978B767}">
      <dsp:nvSpPr>
        <dsp:cNvPr id="0" name=""/>
        <dsp:cNvSpPr/>
      </dsp:nvSpPr>
      <dsp:spPr>
        <a:xfrm>
          <a:off x="3074736" y="2607363"/>
          <a:ext cx="1861393" cy="11168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EXPRESSIONISM, PHOVISM AND POSTIMPRESSIONISM</a:t>
          </a:r>
        </a:p>
      </dsp:txBody>
      <dsp:txXfrm>
        <a:off x="3074736" y="2607363"/>
        <a:ext cx="1861393" cy="1116836"/>
      </dsp:txXfrm>
    </dsp:sp>
    <dsp:sp modelId="{AFD3285B-6200-4089-924F-800F6D20C2AE}">
      <dsp:nvSpPr>
        <dsp:cNvPr id="0" name=""/>
        <dsp:cNvSpPr/>
      </dsp:nvSpPr>
      <dsp:spPr>
        <a:xfrm>
          <a:off x="5122269" y="2607363"/>
          <a:ext cx="1861393" cy="111683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CUBISM AND ABSTRACTIONISM</a:t>
          </a:r>
        </a:p>
      </dsp:txBody>
      <dsp:txXfrm>
        <a:off x="5122269" y="2607363"/>
        <a:ext cx="1861393" cy="1116836"/>
      </dsp:txXfrm>
    </dsp:sp>
    <dsp:sp modelId="{B1B8EE39-CFE9-4B4C-A20F-2A3A4BE7AD74}">
      <dsp:nvSpPr>
        <dsp:cNvPr id="0" name=""/>
        <dsp:cNvSpPr/>
      </dsp:nvSpPr>
      <dsp:spPr>
        <a:xfrm>
          <a:off x="7169802" y="2607363"/>
          <a:ext cx="1861393" cy="111683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SURREALISM AND DADAISM</a:t>
          </a:r>
        </a:p>
      </dsp:txBody>
      <dsp:txXfrm>
        <a:off x="7169802" y="2607363"/>
        <a:ext cx="1861393" cy="11168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932DF-DB21-430E-B21E-30AE31AA41DA}">
      <dsp:nvSpPr>
        <dsp:cNvPr id="0" name=""/>
        <dsp:cNvSpPr/>
      </dsp:nvSpPr>
      <dsp:spPr>
        <a:xfrm>
          <a:off x="0" y="22909"/>
          <a:ext cx="5906181"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ANTIQUITY</a:t>
          </a:r>
        </a:p>
      </dsp:txBody>
      <dsp:txXfrm>
        <a:off x="32784" y="55693"/>
        <a:ext cx="5840613" cy="606012"/>
      </dsp:txXfrm>
    </dsp:sp>
    <dsp:sp modelId="{499D1674-7E7B-4A71-99D2-B181C052205F}">
      <dsp:nvSpPr>
        <dsp:cNvPr id="0" name=""/>
        <dsp:cNvSpPr/>
      </dsp:nvSpPr>
      <dsp:spPr>
        <a:xfrm>
          <a:off x="0" y="775129"/>
          <a:ext cx="5906181" cy="671580"/>
        </a:xfrm>
        <a:prstGeom prst="roundRect">
          <a:avLst/>
        </a:prstGeom>
        <a:solidFill>
          <a:schemeClr val="accent5">
            <a:hueOff val="392797"/>
            <a:satOff val="-1878"/>
            <a:lumOff val="2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MIDDLE AGES</a:t>
          </a:r>
        </a:p>
      </dsp:txBody>
      <dsp:txXfrm>
        <a:off x="32784" y="807913"/>
        <a:ext cx="5840613" cy="606012"/>
      </dsp:txXfrm>
    </dsp:sp>
    <dsp:sp modelId="{58DCB5D8-C3C8-4BE0-A738-3DF6E4AB2313}">
      <dsp:nvSpPr>
        <dsp:cNvPr id="0" name=""/>
        <dsp:cNvSpPr/>
      </dsp:nvSpPr>
      <dsp:spPr>
        <a:xfrm>
          <a:off x="0" y="1527349"/>
          <a:ext cx="5906181" cy="671580"/>
        </a:xfrm>
        <a:prstGeom prst="roundRect">
          <a:avLst/>
        </a:prstGeom>
        <a:solidFill>
          <a:schemeClr val="accent5">
            <a:hueOff val="785595"/>
            <a:satOff val="-3757"/>
            <a:lumOff val="41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RENAISSANCE</a:t>
          </a:r>
        </a:p>
      </dsp:txBody>
      <dsp:txXfrm>
        <a:off x="32784" y="1560133"/>
        <a:ext cx="5840613" cy="606012"/>
      </dsp:txXfrm>
    </dsp:sp>
    <dsp:sp modelId="{74637F76-903F-404D-B1BA-31931C76983C}">
      <dsp:nvSpPr>
        <dsp:cNvPr id="0" name=""/>
        <dsp:cNvSpPr/>
      </dsp:nvSpPr>
      <dsp:spPr>
        <a:xfrm>
          <a:off x="0" y="2279569"/>
          <a:ext cx="5906181" cy="671580"/>
        </a:xfrm>
        <a:prstGeom prst="roundRect">
          <a:avLst/>
        </a:prstGeom>
        <a:solidFill>
          <a:schemeClr val="accent5">
            <a:hueOff val="1178392"/>
            <a:satOff val="-5635"/>
            <a:lumOff val="61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BAROQUE</a:t>
          </a:r>
        </a:p>
      </dsp:txBody>
      <dsp:txXfrm>
        <a:off x="32784" y="2312353"/>
        <a:ext cx="5840613" cy="606012"/>
      </dsp:txXfrm>
    </dsp:sp>
    <dsp:sp modelId="{64A6DC51-4121-4E99-B255-477E49042298}">
      <dsp:nvSpPr>
        <dsp:cNvPr id="0" name=""/>
        <dsp:cNvSpPr/>
      </dsp:nvSpPr>
      <dsp:spPr>
        <a:xfrm>
          <a:off x="0" y="3031789"/>
          <a:ext cx="5906181" cy="671580"/>
        </a:xfrm>
        <a:prstGeom prst="roundRect">
          <a:avLst/>
        </a:prstGeom>
        <a:solidFill>
          <a:schemeClr val="accent5">
            <a:hueOff val="1571189"/>
            <a:satOff val="-7513"/>
            <a:lumOff val="82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1" kern="1200"/>
            <a:t>CLASSICISM</a:t>
          </a:r>
        </a:p>
      </dsp:txBody>
      <dsp:txXfrm>
        <a:off x="32784" y="3064573"/>
        <a:ext cx="5840613" cy="606012"/>
      </dsp:txXfrm>
    </dsp:sp>
    <dsp:sp modelId="{84EA0EC8-BE1B-4C81-B746-AC2903CDBB59}">
      <dsp:nvSpPr>
        <dsp:cNvPr id="0" name=""/>
        <dsp:cNvSpPr/>
      </dsp:nvSpPr>
      <dsp:spPr>
        <a:xfrm>
          <a:off x="0" y="3784009"/>
          <a:ext cx="5906181" cy="671580"/>
        </a:xfrm>
        <a:prstGeom prst="roundRect">
          <a:avLst/>
        </a:prstGeom>
        <a:solidFill>
          <a:schemeClr val="accent5">
            <a:hueOff val="1963986"/>
            <a:satOff val="-9392"/>
            <a:lumOff val="10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ROMANTICISM</a:t>
          </a:r>
        </a:p>
      </dsp:txBody>
      <dsp:txXfrm>
        <a:off x="32784" y="3816793"/>
        <a:ext cx="5840613" cy="606012"/>
      </dsp:txXfrm>
    </dsp:sp>
    <dsp:sp modelId="{86FAB1B4-27B2-49A8-A49D-AA99B457805F}">
      <dsp:nvSpPr>
        <dsp:cNvPr id="0" name=""/>
        <dsp:cNvSpPr/>
      </dsp:nvSpPr>
      <dsp:spPr>
        <a:xfrm>
          <a:off x="0" y="4536229"/>
          <a:ext cx="5906181" cy="671580"/>
        </a:xfrm>
        <a:prstGeom prst="roundRect">
          <a:avLst/>
        </a:prstGeom>
        <a:solidFill>
          <a:schemeClr val="accent5">
            <a:hueOff val="2356783"/>
            <a:satOff val="-11270"/>
            <a:lumOff val="12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CONTEMPORARY MUSIC</a:t>
          </a:r>
        </a:p>
      </dsp:txBody>
      <dsp:txXfrm>
        <a:off x="32784" y="4569013"/>
        <a:ext cx="5840613" cy="60601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6/10/2021</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64763787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FF5DD9-2C52-442D-92E2-8072C0C3D7CD}" type="datetimeFigureOut">
              <a:rPr lang="en-US" dirty="0"/>
              <a:t>6/10/2021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108205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6/10/2021</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48617579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D3D6FB-79CC-4683-A046-BBE785BA1BED}" type="datetimeFigureOut">
              <a:rPr lang="en-US" dirty="0"/>
              <a:t>6/10/2021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91671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12B3E8-48F1-4B23-8498-D8A04A81EC9C}" type="datetimeFigureOut">
              <a:rPr lang="en-US" dirty="0"/>
              <a:t>6/10/2021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36163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B90D90-AA62-404D-A741-635B4370F9CB}" type="datetimeFigureOut">
              <a:rPr lang="en-US" dirty="0"/>
              <a:t>6/10/2021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116226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6/10/2021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78135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6/10/2021</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2058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6/10/2021</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1906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1A6AA8-A04B-4104-9AE2-BD48D340E27F}" type="datetimeFigureOut">
              <a:rPr lang="en-US" dirty="0"/>
              <a:t>6/10/2021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4206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E0BF79-FAC6-4A96-8DE1-F7B82E2E1652}" type="datetimeFigureOut">
              <a:rPr lang="en-US" dirty="0"/>
              <a:t>6/10/2021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45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6/10/2021</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98607470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78175" y="1717861"/>
            <a:ext cx="8924924" cy="3243856"/>
          </a:xfrm>
        </p:spPr>
        <p:txBody>
          <a:bodyPr>
            <a:normAutofit/>
          </a:bodyPr>
          <a:lstStyle/>
          <a:p>
            <a:r>
              <a:rPr lang="en-US" sz="6000">
                <a:latin typeface="Arial"/>
                <a:cs typeface="Arial"/>
              </a:rPr>
              <a:t>Art in poland</a:t>
            </a:r>
          </a:p>
        </p:txBody>
      </p:sp>
      <p:sp>
        <p:nvSpPr>
          <p:cNvPr id="3" name="Subtitle 2"/>
          <p:cNvSpPr>
            <a:spLocks noGrp="1"/>
          </p:cNvSpPr>
          <p:nvPr>
            <p:ph type="subTitle" idx="1"/>
          </p:nvPr>
        </p:nvSpPr>
        <p:spPr/>
        <p:txBody>
          <a:bodyPr vert="horz" lIns="91440" tIns="45720" rIns="91440" bIns="45720" rtlCol="0">
            <a:normAutofit/>
          </a:bodyPr>
          <a:lstStyle/>
          <a:p>
            <a:pPr>
              <a:spcAft>
                <a:spcPts val="600"/>
              </a:spcAft>
            </a:pPr>
            <a:endParaRPr lang="en-US">
              <a:cs typeface="Calibri"/>
            </a:endParaRPr>
          </a:p>
          <a:p>
            <a:pPr>
              <a:spcAft>
                <a:spcPts val="600"/>
              </a:spcAft>
            </a:pPr>
            <a:endParaRPr lang="en-US">
              <a:cs typeface="Calibri"/>
            </a:endParaRPr>
          </a:p>
        </p:txBody>
      </p:sp>
    </p:spTree>
    <p:extLst>
      <p:ext uri="{BB962C8B-B14F-4D97-AF65-F5344CB8AC3E}">
        <p14:creationId xmlns:p14="http://schemas.microsoft.com/office/powerpoint/2010/main" val="1098572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000"/>
                                  </p:stCondLst>
                                  <p:endCondLst>
                                    <p:cond evt="begin" delay="0">
                                      <p:tn val="5"/>
                                    </p:cond>
                                  </p:end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D8B7D4-247F-495C-BD97-70404CFDE55F}"/>
              </a:ext>
            </a:extLst>
          </p:cNvPr>
          <p:cNvSpPr>
            <a:spLocks noGrp="1"/>
          </p:cNvSpPr>
          <p:nvPr>
            <p:ph idx="1"/>
          </p:nvPr>
        </p:nvSpPr>
        <p:spPr>
          <a:xfrm>
            <a:off x="1028700" y="1823720"/>
            <a:ext cx="10058400" cy="3931920"/>
          </a:xfrm>
        </p:spPr>
        <p:txBody>
          <a:bodyPr vert="horz" lIns="91440" tIns="45720" rIns="91440" bIns="45720" rtlCol="0" anchor="t">
            <a:normAutofit/>
          </a:bodyPr>
          <a:lstStyle/>
          <a:p>
            <a:pPr marL="0" indent="0" algn="ctr">
              <a:buNone/>
            </a:pPr>
            <a:r>
              <a:rPr lang="en-US" sz="2800">
                <a:latin typeface="Arial"/>
                <a:ea typeface="+mn-lt"/>
                <a:cs typeface="+mn-lt"/>
              </a:rPr>
              <a:t>This term covers artistic activity in areas related to the Polish state from prehistory to the present day. since the creation of the state, art was shaped primarily in the Western (Latin) culture, from the late Middle Ages in the eastern territories. Apart from Poles, European artists played an important role in Polish art, especially in the Middle Ages and modern times.</a:t>
            </a:r>
            <a:endParaRPr lang="en-US" sz="2800">
              <a:latin typeface="Arial"/>
              <a:cs typeface="Arial"/>
            </a:endParaRPr>
          </a:p>
        </p:txBody>
      </p:sp>
    </p:spTree>
    <p:extLst>
      <p:ext uri="{BB962C8B-B14F-4D97-AF65-F5344CB8AC3E}">
        <p14:creationId xmlns:p14="http://schemas.microsoft.com/office/powerpoint/2010/main" val="327080383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Map&#10;&#10;Description automatically generated">
            <a:extLst>
              <a:ext uri="{FF2B5EF4-FFF2-40B4-BE49-F238E27FC236}">
                <a16:creationId xmlns:a16="http://schemas.microsoft.com/office/drawing/2014/main" id="{11971181-363D-4F04-ABCE-E50B65276124}"/>
              </a:ext>
            </a:extLst>
          </p:cNvPr>
          <p:cNvPicPr>
            <a:picLocks noChangeAspect="1"/>
          </p:cNvPicPr>
          <p:nvPr/>
        </p:nvPicPr>
        <p:blipFill>
          <a:blip r:embed="rId2"/>
          <a:stretch>
            <a:fillRect/>
          </a:stretch>
        </p:blipFill>
        <p:spPr>
          <a:xfrm>
            <a:off x="4667497" y="1886554"/>
            <a:ext cx="6880072" cy="2924030"/>
          </a:xfrm>
          <a:prstGeom prst="rect">
            <a:avLst/>
          </a:prstGeom>
        </p:spPr>
      </p:pic>
      <p:sp>
        <p:nvSpPr>
          <p:cNvPr id="20" name="Rectangle 19">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ytuł 1">
            <a:extLst>
              <a:ext uri="{FF2B5EF4-FFF2-40B4-BE49-F238E27FC236}">
                <a16:creationId xmlns:a16="http://schemas.microsoft.com/office/drawing/2014/main" id="{F4100A08-C210-40E6-8523-5C853258664F}"/>
              </a:ext>
            </a:extLst>
          </p:cNvPr>
          <p:cNvSpPr>
            <a:spLocks noGrp="1"/>
          </p:cNvSpPr>
          <p:nvPr>
            <p:ph type="title"/>
          </p:nvPr>
        </p:nvSpPr>
        <p:spPr>
          <a:xfrm>
            <a:off x="313612" y="359136"/>
            <a:ext cx="3536612" cy="1428737"/>
          </a:xfrm>
        </p:spPr>
        <p:txBody>
          <a:bodyPr>
            <a:noAutofit/>
          </a:bodyPr>
          <a:lstStyle/>
          <a:p>
            <a:r>
              <a:rPr lang="pl-PL" sz="5400">
                <a:solidFill>
                  <a:srgbClr val="FFFFFF"/>
                </a:solidFill>
                <a:latin typeface="Arial"/>
                <a:cs typeface="Arial"/>
              </a:rPr>
              <a:t>PAINTING</a:t>
            </a:r>
          </a:p>
        </p:txBody>
      </p:sp>
      <p:sp>
        <p:nvSpPr>
          <p:cNvPr id="3" name="Symbol zastępczy zawartości 2">
            <a:extLst>
              <a:ext uri="{FF2B5EF4-FFF2-40B4-BE49-F238E27FC236}">
                <a16:creationId xmlns:a16="http://schemas.microsoft.com/office/drawing/2014/main" id="{1D972A27-5F38-418E-B0AD-9386ED5BEE86}"/>
              </a:ext>
            </a:extLst>
          </p:cNvPr>
          <p:cNvSpPr>
            <a:spLocks noGrp="1"/>
          </p:cNvSpPr>
          <p:nvPr>
            <p:ph idx="1"/>
          </p:nvPr>
        </p:nvSpPr>
        <p:spPr>
          <a:xfrm>
            <a:off x="313516" y="1933827"/>
            <a:ext cx="3081782" cy="3869634"/>
          </a:xfrm>
        </p:spPr>
        <p:txBody>
          <a:bodyPr vert="horz" lIns="91440" tIns="45720" rIns="91440" bIns="45720" rtlCol="0" anchor="t">
            <a:normAutofit/>
          </a:bodyPr>
          <a:lstStyle/>
          <a:p>
            <a:pPr marL="0" indent="0">
              <a:buNone/>
            </a:pPr>
            <a:r>
              <a:rPr lang="en" sz="2000">
                <a:solidFill>
                  <a:srgbClr val="FFFFFF"/>
                </a:solidFill>
                <a:latin typeface="Arial"/>
                <a:ea typeface="+mn-lt"/>
                <a:cs typeface="+mn-lt"/>
              </a:rPr>
              <a:t>The beginnings of painting in Poland are connected, as in the general beginnings of Polish art, with the adoption of Christianity from Rome in 966, which made Polish culture a part of the rich and vivid Western European tradition.</a:t>
            </a:r>
            <a:endParaRPr lang="pl-PL" sz="2000">
              <a:solidFill>
                <a:srgbClr val="FFFFFF"/>
              </a:solidFill>
              <a:latin typeface="Arial"/>
              <a:cs typeface="Arial"/>
            </a:endParaRPr>
          </a:p>
        </p:txBody>
      </p:sp>
      <p:sp>
        <p:nvSpPr>
          <p:cNvPr id="5" name="TextBox 4">
            <a:extLst>
              <a:ext uri="{FF2B5EF4-FFF2-40B4-BE49-F238E27FC236}">
                <a16:creationId xmlns:a16="http://schemas.microsoft.com/office/drawing/2014/main" id="{7E2F4258-869A-4BBF-9347-D2922909A220}"/>
              </a:ext>
            </a:extLst>
          </p:cNvPr>
          <p:cNvSpPr txBox="1"/>
          <p:nvPr/>
        </p:nvSpPr>
        <p:spPr>
          <a:xfrm>
            <a:off x="4667497" y="4813881"/>
            <a:ext cx="6880072" cy="315149"/>
          </a:xfrm>
          <a:prstGeom prst="rect">
            <a:avLst/>
          </a:prstGeom>
          <a:solidFill>
            <a:srgbClr val="000000">
              <a:alpha val="50000"/>
            </a:srgb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Aft>
                <a:spcPts val="600"/>
              </a:spcAft>
            </a:pPr>
            <a:r>
              <a:rPr lang="en-US" sz="1300">
                <a:solidFill>
                  <a:srgbClr val="FFFFFF"/>
                </a:solidFill>
              </a:rPr>
              <a:t>Jan Matejko — "</a:t>
            </a:r>
            <a:r>
              <a:rPr lang="en-US" sz="1300" err="1">
                <a:solidFill>
                  <a:srgbClr val="FFFFFF"/>
                </a:solidFill>
              </a:rPr>
              <a:t>Bitwa</a:t>
            </a:r>
            <a:r>
              <a:rPr lang="en-US" sz="1300">
                <a:solidFill>
                  <a:srgbClr val="FFFFFF"/>
                </a:solidFill>
              </a:rPr>
              <a:t> pod </a:t>
            </a:r>
            <a:r>
              <a:rPr lang="en-US" sz="1300" err="1">
                <a:solidFill>
                  <a:srgbClr val="FFFFFF"/>
                </a:solidFill>
              </a:rPr>
              <a:t>Grunwaldem</a:t>
            </a:r>
            <a:r>
              <a:rPr lang="en-US" sz="1300">
                <a:solidFill>
                  <a:srgbClr val="FFFFFF"/>
                </a:solidFill>
              </a:rPr>
              <a:t>"</a:t>
            </a:r>
          </a:p>
        </p:txBody>
      </p:sp>
    </p:spTree>
    <p:extLst>
      <p:ext uri="{BB962C8B-B14F-4D97-AF65-F5344CB8AC3E}">
        <p14:creationId xmlns:p14="http://schemas.microsoft.com/office/powerpoint/2010/main" val="116692269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F30D-7CED-4138-942B-24441A5EB81F}"/>
              </a:ext>
            </a:extLst>
          </p:cNvPr>
          <p:cNvSpPr>
            <a:spLocks noGrp="1"/>
          </p:cNvSpPr>
          <p:nvPr>
            <p:ph type="title"/>
          </p:nvPr>
        </p:nvSpPr>
        <p:spPr>
          <a:xfrm>
            <a:off x="1066800" y="642594"/>
            <a:ext cx="10058400" cy="1371600"/>
          </a:xfrm>
        </p:spPr>
        <p:txBody>
          <a:bodyPr>
            <a:normAutofit/>
          </a:bodyPr>
          <a:lstStyle/>
          <a:p>
            <a:pPr algn="ctr"/>
            <a:r>
              <a:rPr lang="en-US">
                <a:latin typeface="Arial"/>
                <a:cs typeface="Arial"/>
              </a:rPr>
              <a:t>THE ERAS OF PAINTING</a:t>
            </a:r>
          </a:p>
        </p:txBody>
      </p:sp>
      <p:graphicFrame>
        <p:nvGraphicFramePr>
          <p:cNvPr id="18" name="Content Placeholder 2">
            <a:extLst>
              <a:ext uri="{FF2B5EF4-FFF2-40B4-BE49-F238E27FC236}">
                <a16:creationId xmlns:a16="http://schemas.microsoft.com/office/drawing/2014/main" id="{71FC865E-ADCC-4FF2-979E-37AD93D6D440}"/>
              </a:ext>
            </a:extLst>
          </p:cNvPr>
          <p:cNvGraphicFramePr>
            <a:graphicFrameLocks noGrp="1"/>
          </p:cNvGraphicFramePr>
          <p:nvPr>
            <p:ph idx="1"/>
            <p:extLst>
              <p:ext uri="{D42A27DB-BD31-4B8C-83A1-F6EECF244321}">
                <p14:modId xmlns:p14="http://schemas.microsoft.com/office/powerpoint/2010/main" val="2938394153"/>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957675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6F79F82-1252-45D5-B9C3-C4F2B0BA3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E94D120F-99B4-41EA-B626-9C55D57C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8" name="Rectangle 17">
            <a:extLst>
              <a:ext uri="{FF2B5EF4-FFF2-40B4-BE49-F238E27FC236}">
                <a16:creationId xmlns:a16="http://schemas.microsoft.com/office/drawing/2014/main" id="{E52426A7-8271-47C8-9006-BD9DBD52E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0" name="Rectangle 19">
            <a:extLst>
              <a:ext uri="{FF2B5EF4-FFF2-40B4-BE49-F238E27FC236}">
                <a16:creationId xmlns:a16="http://schemas.microsoft.com/office/drawing/2014/main" id="{04F92726-8D65-4F06-8243-96CB8CE66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a16="http://schemas.microsoft.com/office/drawing/2014/main" id="{4A7F2011-714A-4A00-ABAD-EEF84D92791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23" name="Straight Connector 22">
              <a:extLst>
                <a:ext uri="{FF2B5EF4-FFF2-40B4-BE49-F238E27FC236}">
                  <a16:creationId xmlns:a16="http://schemas.microsoft.com/office/drawing/2014/main" id="{0A065EE9-9615-47E3-8F07-33DE59F69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F21A2FC-0F6E-4381-BAA6-AC50BFBEA7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8821413-03FF-40EC-A08E-856957FA6E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useBgFill="1">
        <p:nvSpPr>
          <p:cNvPr id="27" name="Rectangle 26">
            <a:extLst>
              <a:ext uri="{FF2B5EF4-FFF2-40B4-BE49-F238E27FC236}">
                <a16:creationId xmlns:a16="http://schemas.microsoft.com/office/drawing/2014/main" id="{3C386A05-44E6-4A2F-91B6-BDFB1625C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DAD61C7-7F8F-4316-9071-AA2093E1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00472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31" name="Rectangle 30">
            <a:extLst>
              <a:ext uri="{FF2B5EF4-FFF2-40B4-BE49-F238E27FC236}">
                <a16:creationId xmlns:a16="http://schemas.microsoft.com/office/drawing/2014/main" id="{E46AC306-BA60-4FA6-A210-48C5E42ED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4169490"/>
            <a:ext cx="10954512" cy="2066544"/>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D6CACA27-169A-4176-A9B8-C9C191CFB092}"/>
              </a:ext>
            </a:extLst>
          </p:cNvPr>
          <p:cNvSpPr>
            <a:spLocks noGrp="1"/>
          </p:cNvSpPr>
          <p:nvPr>
            <p:ph type="title"/>
          </p:nvPr>
        </p:nvSpPr>
        <p:spPr>
          <a:xfrm>
            <a:off x="1241170" y="4644082"/>
            <a:ext cx="9732773" cy="951573"/>
          </a:xfrm>
        </p:spPr>
        <p:txBody>
          <a:bodyPr vert="horz" lIns="91440" tIns="45720" rIns="91440" bIns="45720" rtlCol="0" anchor="ctr">
            <a:normAutofit/>
          </a:bodyPr>
          <a:lstStyle/>
          <a:p>
            <a:pPr algn="ctr">
              <a:lnSpc>
                <a:spcPct val="83000"/>
              </a:lnSpc>
            </a:pPr>
            <a:r>
              <a:rPr lang="en-US" sz="6000" cap="all" spc="-100">
                <a:solidFill>
                  <a:schemeClr val="bg1"/>
                </a:solidFill>
                <a:latin typeface="Arial"/>
                <a:ea typeface="+mj-lt"/>
                <a:cs typeface="+mj-lt"/>
              </a:rPr>
              <a:t>POLISH PAINTERS</a:t>
            </a:r>
            <a:endParaRPr lang="en-US">
              <a:solidFill>
                <a:schemeClr val="bg1"/>
              </a:solidFill>
              <a:latin typeface="Arial"/>
              <a:cs typeface="Arial"/>
            </a:endParaRPr>
          </a:p>
        </p:txBody>
      </p:sp>
      <p:sp>
        <p:nvSpPr>
          <p:cNvPr id="3" name="Content Placeholder 2">
            <a:extLst>
              <a:ext uri="{FF2B5EF4-FFF2-40B4-BE49-F238E27FC236}">
                <a16:creationId xmlns:a16="http://schemas.microsoft.com/office/drawing/2014/main" id="{54624B9C-CBCD-4D6E-8D2D-AEAC62F0A9A3}"/>
              </a:ext>
            </a:extLst>
          </p:cNvPr>
          <p:cNvSpPr>
            <a:spLocks noGrp="1"/>
          </p:cNvSpPr>
          <p:nvPr>
            <p:ph idx="1"/>
          </p:nvPr>
        </p:nvSpPr>
        <p:spPr>
          <a:xfrm>
            <a:off x="5411638" y="-1758759"/>
            <a:ext cx="9517450" cy="357426"/>
          </a:xfrm>
        </p:spPr>
        <p:txBody>
          <a:bodyPr vert="horz" lIns="91440" tIns="45720" rIns="91440" bIns="45720" rtlCol="0">
            <a:normAutofit/>
          </a:bodyPr>
          <a:lstStyle/>
          <a:p>
            <a:pPr marL="0" indent="0" algn="ctr">
              <a:spcBef>
                <a:spcPts val="0"/>
              </a:spcBef>
              <a:spcAft>
                <a:spcPts val="600"/>
              </a:spcAft>
              <a:buNone/>
            </a:pPr>
            <a:r>
              <a:rPr lang="en-US" sz="1600" spc="80">
                <a:solidFill>
                  <a:srgbClr val="FFFFFF"/>
                </a:solidFill>
              </a:rPr>
              <a:t>Wojciech Weiss</a:t>
            </a:r>
          </a:p>
        </p:txBody>
      </p:sp>
      <p:sp>
        <p:nvSpPr>
          <p:cNvPr id="33" name="Round Diagonal Corner Rectangle 23">
            <a:extLst>
              <a:ext uri="{FF2B5EF4-FFF2-40B4-BE49-F238E27FC236}">
                <a16:creationId xmlns:a16="http://schemas.microsoft.com/office/drawing/2014/main" id="{A9EC766B-4070-4E53-9100-91379727C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1968"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9" name="Picture 9" descr="A picture containing text, person, old, black&#10;&#10;Description automatically generated">
            <a:extLst>
              <a:ext uri="{FF2B5EF4-FFF2-40B4-BE49-F238E27FC236}">
                <a16:creationId xmlns:a16="http://schemas.microsoft.com/office/drawing/2014/main" id="{E3EB19E4-BD2D-4B9A-8054-F25FA57CC4A7}"/>
              </a:ext>
            </a:extLst>
          </p:cNvPr>
          <p:cNvPicPr>
            <a:picLocks noChangeAspect="1"/>
          </p:cNvPicPr>
          <p:nvPr/>
        </p:nvPicPr>
        <p:blipFill>
          <a:blip r:embed="rId3"/>
          <a:stretch>
            <a:fillRect/>
          </a:stretch>
        </p:blipFill>
        <p:spPr>
          <a:xfrm>
            <a:off x="1287537" y="820052"/>
            <a:ext cx="1448763" cy="2112725"/>
          </a:xfrm>
          <a:prstGeom prst="rect">
            <a:avLst/>
          </a:prstGeom>
        </p:spPr>
      </p:pic>
      <p:sp>
        <p:nvSpPr>
          <p:cNvPr id="35" name="Round Diagonal Corner Rectangle 21">
            <a:extLst>
              <a:ext uri="{FF2B5EF4-FFF2-40B4-BE49-F238E27FC236}">
                <a16:creationId xmlns:a16="http://schemas.microsoft.com/office/drawing/2014/main" id="{25159310-B998-47EE-A057-7973E2038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4690"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6" name="Picture 6" descr="A picture containing text&#10;&#10;Description automatically generated">
            <a:extLst>
              <a:ext uri="{FF2B5EF4-FFF2-40B4-BE49-F238E27FC236}">
                <a16:creationId xmlns:a16="http://schemas.microsoft.com/office/drawing/2014/main" id="{4D9E12AB-F249-4ADC-B1BC-0D3F0930AB8D}"/>
              </a:ext>
            </a:extLst>
          </p:cNvPr>
          <p:cNvPicPr>
            <a:picLocks noChangeAspect="1"/>
          </p:cNvPicPr>
          <p:nvPr/>
        </p:nvPicPr>
        <p:blipFill>
          <a:blip r:embed="rId4"/>
          <a:stretch>
            <a:fillRect/>
          </a:stretch>
        </p:blipFill>
        <p:spPr>
          <a:xfrm>
            <a:off x="3986341" y="776919"/>
            <a:ext cx="1510975" cy="2198989"/>
          </a:xfrm>
          <a:prstGeom prst="rect">
            <a:avLst/>
          </a:prstGeom>
        </p:spPr>
      </p:pic>
      <p:sp>
        <p:nvSpPr>
          <p:cNvPr id="37" name="Round Diagonal Corner Rectangle 33">
            <a:extLst>
              <a:ext uri="{FF2B5EF4-FFF2-40B4-BE49-F238E27FC236}">
                <a16:creationId xmlns:a16="http://schemas.microsoft.com/office/drawing/2014/main" id="{FFD86958-8FDF-4980-8818-607ACD6BB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7412"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7" name="Picture 7">
            <a:extLst>
              <a:ext uri="{FF2B5EF4-FFF2-40B4-BE49-F238E27FC236}">
                <a16:creationId xmlns:a16="http://schemas.microsoft.com/office/drawing/2014/main" id="{156720DB-49BE-42DB-ADB8-7F1AA107BA2C}"/>
              </a:ext>
            </a:extLst>
          </p:cNvPr>
          <p:cNvPicPr>
            <a:picLocks noChangeAspect="1"/>
          </p:cNvPicPr>
          <p:nvPr/>
        </p:nvPicPr>
        <p:blipFill>
          <a:blip r:embed="rId5"/>
          <a:stretch>
            <a:fillRect/>
          </a:stretch>
        </p:blipFill>
        <p:spPr>
          <a:xfrm>
            <a:off x="6689982" y="776920"/>
            <a:ext cx="1649778" cy="2285253"/>
          </a:xfrm>
          <a:prstGeom prst="rect">
            <a:avLst/>
          </a:prstGeom>
        </p:spPr>
      </p:pic>
      <p:sp>
        <p:nvSpPr>
          <p:cNvPr id="39" name="Round Diagonal Corner Rectangle 25">
            <a:extLst>
              <a:ext uri="{FF2B5EF4-FFF2-40B4-BE49-F238E27FC236}">
                <a16:creationId xmlns:a16="http://schemas.microsoft.com/office/drawing/2014/main" id="{267D2618-FCE2-454D-B348-55CE193DB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0133"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4" name="Picture 4">
            <a:extLst>
              <a:ext uri="{FF2B5EF4-FFF2-40B4-BE49-F238E27FC236}">
                <a16:creationId xmlns:a16="http://schemas.microsoft.com/office/drawing/2014/main" id="{792C7A2C-F516-45B6-BCD2-51C6B841821F}"/>
              </a:ext>
            </a:extLst>
          </p:cNvPr>
          <p:cNvPicPr>
            <a:picLocks noChangeAspect="1"/>
          </p:cNvPicPr>
          <p:nvPr/>
        </p:nvPicPr>
        <p:blipFill>
          <a:blip r:embed="rId6"/>
          <a:stretch>
            <a:fillRect/>
          </a:stretch>
        </p:blipFill>
        <p:spPr>
          <a:xfrm>
            <a:off x="9110235" y="783695"/>
            <a:ext cx="2139696" cy="2329211"/>
          </a:xfrm>
          <a:prstGeom prst="rect">
            <a:avLst/>
          </a:prstGeom>
        </p:spPr>
      </p:pic>
      <p:sp>
        <p:nvSpPr>
          <p:cNvPr id="5" name="TextBox 4">
            <a:extLst>
              <a:ext uri="{FF2B5EF4-FFF2-40B4-BE49-F238E27FC236}">
                <a16:creationId xmlns:a16="http://schemas.microsoft.com/office/drawing/2014/main" id="{527BACA6-E080-4644-BBF3-82C67C4FC168}"/>
              </a:ext>
            </a:extLst>
          </p:cNvPr>
          <p:cNvSpPr txBox="1"/>
          <p:nvPr/>
        </p:nvSpPr>
        <p:spPr>
          <a:xfrm>
            <a:off x="10815587" y="-1332911"/>
            <a:ext cx="1525353" cy="455687"/>
          </a:xfrm>
          <a:prstGeom prst="rect">
            <a:avLst/>
          </a:prstGeom>
          <a:solidFill>
            <a:srgbClr val="000000">
              <a:alpha val="50000"/>
            </a:srgb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Aft>
                <a:spcPts val="600"/>
              </a:spcAft>
            </a:pPr>
            <a:endParaRPr lang="en-US" sz="1400">
              <a:solidFill>
                <a:srgbClr val="FFFFFF"/>
              </a:solidFill>
            </a:endParaRPr>
          </a:p>
        </p:txBody>
      </p:sp>
      <p:sp>
        <p:nvSpPr>
          <p:cNvPr id="8" name="TextBox 7">
            <a:extLst>
              <a:ext uri="{FF2B5EF4-FFF2-40B4-BE49-F238E27FC236}">
                <a16:creationId xmlns:a16="http://schemas.microsoft.com/office/drawing/2014/main" id="{2F3914AC-1E21-459F-959A-17E1D806157A}"/>
              </a:ext>
            </a:extLst>
          </p:cNvPr>
          <p:cNvSpPr txBox="1"/>
          <p:nvPr/>
        </p:nvSpPr>
        <p:spPr>
          <a:xfrm>
            <a:off x="10643757" y="-1491061"/>
            <a:ext cx="1649777" cy="455687"/>
          </a:xfrm>
          <a:prstGeom prst="rect">
            <a:avLst/>
          </a:prstGeom>
          <a:solidFill>
            <a:srgbClr val="000000">
              <a:alpha val="50000"/>
            </a:srgb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Aft>
                <a:spcPts val="600"/>
              </a:spcAft>
            </a:pPr>
            <a:r>
              <a:rPr lang="en-US" sz="1400">
                <a:solidFill>
                  <a:srgbClr val="FFFFFF"/>
                </a:solidFill>
              </a:rPr>
              <a:t>Ferdynand Ruszczyc</a:t>
            </a:r>
          </a:p>
        </p:txBody>
      </p:sp>
      <p:sp>
        <p:nvSpPr>
          <p:cNvPr id="10" name="TextBox 9">
            <a:extLst>
              <a:ext uri="{FF2B5EF4-FFF2-40B4-BE49-F238E27FC236}">
                <a16:creationId xmlns:a16="http://schemas.microsoft.com/office/drawing/2014/main" id="{37E7FD71-360B-404E-85CB-46A3EA1D2012}"/>
              </a:ext>
            </a:extLst>
          </p:cNvPr>
          <p:cNvSpPr txBox="1"/>
          <p:nvPr/>
        </p:nvSpPr>
        <p:spPr>
          <a:xfrm>
            <a:off x="4666891" y="-52333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rPr>
              <a:t>Ferdynand Ruszczyc</a:t>
            </a:r>
            <a:endParaRPr lang="en-US"/>
          </a:p>
        </p:txBody>
      </p:sp>
      <p:sp>
        <p:nvSpPr>
          <p:cNvPr id="11" name="TextBox 10">
            <a:extLst>
              <a:ext uri="{FF2B5EF4-FFF2-40B4-BE49-F238E27FC236}">
                <a16:creationId xmlns:a16="http://schemas.microsoft.com/office/drawing/2014/main" id="{95DB313E-BFB7-4867-8DAD-CC454CD2EF8A}"/>
              </a:ext>
            </a:extLst>
          </p:cNvPr>
          <p:cNvSpPr txBox="1"/>
          <p:nvPr/>
        </p:nvSpPr>
        <p:spPr>
          <a:xfrm>
            <a:off x="6305909" y="317164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Ferdynand </a:t>
            </a:r>
            <a:r>
              <a:rPr lang="en-US" err="1">
                <a:latin typeface="Arial"/>
                <a:cs typeface="Arial"/>
              </a:rPr>
              <a:t>Ruszczyc</a:t>
            </a:r>
            <a:endParaRPr lang="en-US">
              <a:latin typeface="Arial"/>
              <a:cs typeface="Arial"/>
            </a:endParaRPr>
          </a:p>
        </p:txBody>
      </p:sp>
      <p:sp>
        <p:nvSpPr>
          <p:cNvPr id="12" name="TextBox 11">
            <a:extLst>
              <a:ext uri="{FF2B5EF4-FFF2-40B4-BE49-F238E27FC236}">
                <a16:creationId xmlns:a16="http://schemas.microsoft.com/office/drawing/2014/main" id="{417C0722-2EF0-4F76-8CB5-BD451DD1EE92}"/>
              </a:ext>
            </a:extLst>
          </p:cNvPr>
          <p:cNvSpPr txBox="1"/>
          <p:nvPr/>
        </p:nvSpPr>
        <p:spPr>
          <a:xfrm>
            <a:off x="1302589" y="3056626"/>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Mela Muter</a:t>
            </a:r>
          </a:p>
          <a:p>
            <a:endParaRPr lang="en-US">
              <a:latin typeface="Arial"/>
              <a:cs typeface="Arial"/>
            </a:endParaRPr>
          </a:p>
          <a:p>
            <a:endParaRPr lang="en-US">
              <a:solidFill>
                <a:srgbClr val="54595D"/>
              </a:solidFill>
              <a:latin typeface="Arial"/>
              <a:cs typeface="Arial"/>
            </a:endParaRPr>
          </a:p>
          <a:p>
            <a:endParaRPr lang="en-US">
              <a:solidFill>
                <a:srgbClr val="54595D"/>
              </a:solidFill>
              <a:latin typeface="Arial"/>
              <a:cs typeface="Arial"/>
            </a:endParaRPr>
          </a:p>
          <a:p>
            <a:endParaRPr lang="en-US">
              <a:solidFill>
                <a:srgbClr val="202122"/>
              </a:solidFill>
              <a:latin typeface="Arial"/>
              <a:cs typeface="Arial"/>
            </a:endParaRPr>
          </a:p>
          <a:p>
            <a:endParaRPr lang="en-US"/>
          </a:p>
        </p:txBody>
      </p:sp>
      <p:sp>
        <p:nvSpPr>
          <p:cNvPr id="13" name="TextBox 12">
            <a:extLst>
              <a:ext uri="{FF2B5EF4-FFF2-40B4-BE49-F238E27FC236}">
                <a16:creationId xmlns:a16="http://schemas.microsoft.com/office/drawing/2014/main" id="{7A4860DB-161C-4261-A983-C55A06139D6D}"/>
              </a:ext>
            </a:extLst>
          </p:cNvPr>
          <p:cNvSpPr txBox="1"/>
          <p:nvPr/>
        </p:nvSpPr>
        <p:spPr>
          <a:xfrm>
            <a:off x="9282023" y="317164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Wojciech Weiss</a:t>
            </a:r>
          </a:p>
        </p:txBody>
      </p:sp>
      <p:sp>
        <p:nvSpPr>
          <p:cNvPr id="15" name="TextBox 14">
            <a:extLst>
              <a:ext uri="{FF2B5EF4-FFF2-40B4-BE49-F238E27FC236}">
                <a16:creationId xmlns:a16="http://schemas.microsoft.com/office/drawing/2014/main" id="{F4ADD041-1CAC-4432-98CB-6DB324016CF7}"/>
              </a:ext>
            </a:extLst>
          </p:cNvPr>
          <p:cNvSpPr txBox="1"/>
          <p:nvPr/>
        </p:nvSpPr>
        <p:spPr>
          <a:xfrm>
            <a:off x="3660475" y="311413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Arial"/>
                <a:cs typeface="Arial"/>
              </a:rPr>
              <a:t>Władysław</a:t>
            </a:r>
            <a:r>
              <a:rPr lang="en-US">
                <a:latin typeface="Arial"/>
                <a:cs typeface="Arial"/>
              </a:rPr>
              <a:t> </a:t>
            </a:r>
            <a:r>
              <a:rPr lang="en-US" err="1">
                <a:latin typeface="Arial"/>
                <a:cs typeface="Arial"/>
              </a:rPr>
              <a:t>Ślewiński</a:t>
            </a:r>
            <a:endParaRPr lang="en-US">
              <a:latin typeface="Arial"/>
              <a:cs typeface="Arial"/>
            </a:endParaRPr>
          </a:p>
        </p:txBody>
      </p:sp>
    </p:spTree>
    <p:extLst>
      <p:ext uri="{BB962C8B-B14F-4D97-AF65-F5344CB8AC3E}">
        <p14:creationId xmlns:p14="http://schemas.microsoft.com/office/powerpoint/2010/main" val="1941447693"/>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6F79F82-1252-45D5-B9C3-C4F2B0BA3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E94D120F-99B4-41EA-B626-9C55D57C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8" name="Rectangle 17">
            <a:extLst>
              <a:ext uri="{FF2B5EF4-FFF2-40B4-BE49-F238E27FC236}">
                <a16:creationId xmlns:a16="http://schemas.microsoft.com/office/drawing/2014/main" id="{E52426A7-8271-47C8-9006-BD9DBD52E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0" name="Rectangle 19">
            <a:extLst>
              <a:ext uri="{FF2B5EF4-FFF2-40B4-BE49-F238E27FC236}">
                <a16:creationId xmlns:a16="http://schemas.microsoft.com/office/drawing/2014/main" id="{04F92726-8D65-4F06-8243-96CB8CE66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a16="http://schemas.microsoft.com/office/drawing/2014/main" id="{4A7F2011-714A-4A00-ABAD-EEF84D92791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23" name="Straight Connector 22">
              <a:extLst>
                <a:ext uri="{FF2B5EF4-FFF2-40B4-BE49-F238E27FC236}">
                  <a16:creationId xmlns:a16="http://schemas.microsoft.com/office/drawing/2014/main" id="{0A065EE9-9615-47E3-8F07-33DE59F69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F21A2FC-0F6E-4381-BAA6-AC50BFBEA7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8821413-03FF-40EC-A08E-856957FA6E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useBgFill="1">
        <p:nvSpPr>
          <p:cNvPr id="27" name="Rectangle 26">
            <a:extLst>
              <a:ext uri="{FF2B5EF4-FFF2-40B4-BE49-F238E27FC236}">
                <a16:creationId xmlns:a16="http://schemas.microsoft.com/office/drawing/2014/main" id="{3C386A05-44E6-4A2F-91B6-BDFB1625C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DAD61C7-7F8F-4316-9071-AA2093E1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00472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31" name="Rectangle 30">
            <a:extLst>
              <a:ext uri="{FF2B5EF4-FFF2-40B4-BE49-F238E27FC236}">
                <a16:creationId xmlns:a16="http://schemas.microsoft.com/office/drawing/2014/main" id="{E46AC306-BA60-4FA6-A210-48C5E42ED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4169490"/>
            <a:ext cx="10954512" cy="2066544"/>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D6CACA27-169A-4176-A9B8-C9C191CFB092}"/>
              </a:ext>
            </a:extLst>
          </p:cNvPr>
          <p:cNvSpPr>
            <a:spLocks noGrp="1"/>
          </p:cNvSpPr>
          <p:nvPr>
            <p:ph type="title"/>
          </p:nvPr>
        </p:nvSpPr>
        <p:spPr>
          <a:xfrm>
            <a:off x="1252543" y="4723694"/>
            <a:ext cx="9732773" cy="951573"/>
          </a:xfrm>
        </p:spPr>
        <p:txBody>
          <a:bodyPr vert="horz" lIns="91440" tIns="45720" rIns="91440" bIns="45720" rtlCol="0" anchor="ctr">
            <a:normAutofit fontScale="90000"/>
          </a:bodyPr>
          <a:lstStyle/>
          <a:p>
            <a:pPr algn="ctr">
              <a:lnSpc>
                <a:spcPct val="83000"/>
              </a:lnSpc>
            </a:pPr>
            <a:r>
              <a:rPr lang="en-US" sz="6000" cap="all" spc="-100">
                <a:solidFill>
                  <a:srgbClr val="FFFFFF"/>
                </a:solidFill>
              </a:rPr>
              <a:t>...</a:t>
            </a:r>
            <a:r>
              <a:rPr lang="en-US" sz="6000" cap="all" spc="-100">
                <a:solidFill>
                  <a:srgbClr val="FFFFFF"/>
                </a:solidFill>
                <a:latin typeface="Arial"/>
                <a:cs typeface="Arial"/>
              </a:rPr>
              <a:t>AND MORE POLISH PAINTERS</a:t>
            </a:r>
          </a:p>
        </p:txBody>
      </p:sp>
      <p:pic>
        <p:nvPicPr>
          <p:cNvPr id="26" name="Picture 27" descr="A picture containing person, old&#10;&#10;Description automatically generated">
            <a:extLst>
              <a:ext uri="{FF2B5EF4-FFF2-40B4-BE49-F238E27FC236}">
                <a16:creationId xmlns:a16="http://schemas.microsoft.com/office/drawing/2014/main" id="{00D012F6-AC92-40B1-A1B0-874EC2186249}"/>
              </a:ext>
            </a:extLst>
          </p:cNvPr>
          <p:cNvPicPr>
            <a:picLocks noGrp="1" noChangeAspect="1"/>
          </p:cNvPicPr>
          <p:nvPr>
            <p:ph idx="1"/>
          </p:nvPr>
        </p:nvPicPr>
        <p:blipFill>
          <a:blip r:embed="rId3"/>
          <a:stretch>
            <a:fillRect/>
          </a:stretch>
        </p:blipFill>
        <p:spPr>
          <a:xfrm>
            <a:off x="10045483" y="-1758759"/>
            <a:ext cx="249759" cy="357426"/>
          </a:xfrm>
        </p:spPr>
      </p:pic>
      <p:sp>
        <p:nvSpPr>
          <p:cNvPr id="33" name="Round Diagonal Corner Rectangle 23">
            <a:extLst>
              <a:ext uri="{FF2B5EF4-FFF2-40B4-BE49-F238E27FC236}">
                <a16:creationId xmlns:a16="http://schemas.microsoft.com/office/drawing/2014/main" id="{A9EC766B-4070-4E53-9100-91379727C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1968"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sp>
        <p:nvSpPr>
          <p:cNvPr id="35" name="Round Diagonal Corner Rectangle 21">
            <a:extLst>
              <a:ext uri="{FF2B5EF4-FFF2-40B4-BE49-F238E27FC236}">
                <a16:creationId xmlns:a16="http://schemas.microsoft.com/office/drawing/2014/main" id="{25159310-B998-47EE-A057-7973E2038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4690"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sp>
        <p:nvSpPr>
          <p:cNvPr id="37" name="Round Diagonal Corner Rectangle 33">
            <a:extLst>
              <a:ext uri="{FF2B5EF4-FFF2-40B4-BE49-F238E27FC236}">
                <a16:creationId xmlns:a16="http://schemas.microsoft.com/office/drawing/2014/main" id="{FFD86958-8FDF-4980-8818-607ACD6BB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7412"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sp>
        <p:nvSpPr>
          <p:cNvPr id="39" name="Round Diagonal Corner Rectangle 25">
            <a:extLst>
              <a:ext uri="{FF2B5EF4-FFF2-40B4-BE49-F238E27FC236}">
                <a16:creationId xmlns:a16="http://schemas.microsoft.com/office/drawing/2014/main" id="{267D2618-FCE2-454D-B348-55CE193DB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0133" y="636678"/>
            <a:ext cx="2599900" cy="301820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527BACA6-E080-4644-BBF3-82C67C4FC168}"/>
              </a:ext>
            </a:extLst>
          </p:cNvPr>
          <p:cNvSpPr txBox="1"/>
          <p:nvPr/>
        </p:nvSpPr>
        <p:spPr>
          <a:xfrm>
            <a:off x="10667736" y="-2606702"/>
            <a:ext cx="1525353" cy="455687"/>
          </a:xfrm>
          <a:prstGeom prst="rect">
            <a:avLst/>
          </a:prstGeom>
          <a:solidFill>
            <a:srgbClr val="000000">
              <a:alpha val="50000"/>
            </a:srgb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Aft>
                <a:spcPts val="600"/>
              </a:spcAft>
            </a:pPr>
            <a:endParaRPr lang="en-US" sz="1400">
              <a:solidFill>
                <a:srgbClr val="FFFFFF"/>
              </a:solidFill>
            </a:endParaRPr>
          </a:p>
        </p:txBody>
      </p:sp>
      <p:sp>
        <p:nvSpPr>
          <p:cNvPr id="8" name="TextBox 7">
            <a:extLst>
              <a:ext uri="{FF2B5EF4-FFF2-40B4-BE49-F238E27FC236}">
                <a16:creationId xmlns:a16="http://schemas.microsoft.com/office/drawing/2014/main" id="{2F3914AC-1E21-459F-959A-17E1D806157A}"/>
              </a:ext>
            </a:extLst>
          </p:cNvPr>
          <p:cNvSpPr txBox="1"/>
          <p:nvPr/>
        </p:nvSpPr>
        <p:spPr>
          <a:xfrm>
            <a:off x="6424324" y="-2253061"/>
            <a:ext cx="1649777" cy="455687"/>
          </a:xfrm>
          <a:prstGeom prst="rect">
            <a:avLst/>
          </a:prstGeom>
          <a:solidFill>
            <a:srgbClr val="000000">
              <a:alpha val="50000"/>
            </a:srgb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Aft>
                <a:spcPts val="600"/>
              </a:spcAft>
            </a:pPr>
            <a:endParaRPr lang="en-US" sz="1400">
              <a:solidFill>
                <a:srgbClr val="FFFFFF"/>
              </a:solidFill>
            </a:endParaRPr>
          </a:p>
        </p:txBody>
      </p:sp>
      <p:sp>
        <p:nvSpPr>
          <p:cNvPr id="10" name="TextBox 9">
            <a:extLst>
              <a:ext uri="{FF2B5EF4-FFF2-40B4-BE49-F238E27FC236}">
                <a16:creationId xmlns:a16="http://schemas.microsoft.com/office/drawing/2014/main" id="{37E7FD71-360B-404E-85CB-46A3EA1D2012}"/>
              </a:ext>
            </a:extLst>
          </p:cNvPr>
          <p:cNvSpPr txBox="1"/>
          <p:nvPr/>
        </p:nvSpPr>
        <p:spPr>
          <a:xfrm>
            <a:off x="4666891" y="-52333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FFFFFF"/>
              </a:solidFill>
            </a:endParaRPr>
          </a:p>
        </p:txBody>
      </p:sp>
      <p:sp>
        <p:nvSpPr>
          <p:cNvPr id="11" name="TextBox 10">
            <a:extLst>
              <a:ext uri="{FF2B5EF4-FFF2-40B4-BE49-F238E27FC236}">
                <a16:creationId xmlns:a16="http://schemas.microsoft.com/office/drawing/2014/main" id="{95DB313E-BFB7-4867-8DAD-CC454CD2EF8A}"/>
              </a:ext>
            </a:extLst>
          </p:cNvPr>
          <p:cNvSpPr txBox="1"/>
          <p:nvPr/>
        </p:nvSpPr>
        <p:spPr>
          <a:xfrm>
            <a:off x="6419640" y="305791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Andrzej </a:t>
            </a:r>
            <a:r>
              <a:rPr lang="en-US" err="1">
                <a:latin typeface="Arial"/>
                <a:cs typeface="Arial"/>
              </a:rPr>
              <a:t>Wróblewski</a:t>
            </a:r>
            <a:r>
              <a:rPr lang="en-US">
                <a:latin typeface="Arial"/>
                <a:cs typeface="Arial"/>
              </a:rPr>
              <a:t> </a:t>
            </a:r>
          </a:p>
        </p:txBody>
      </p:sp>
      <p:sp>
        <p:nvSpPr>
          <p:cNvPr id="12" name="TextBox 11">
            <a:extLst>
              <a:ext uri="{FF2B5EF4-FFF2-40B4-BE49-F238E27FC236}">
                <a16:creationId xmlns:a16="http://schemas.microsoft.com/office/drawing/2014/main" id="{417C0722-2EF0-4F76-8CB5-BD451DD1EE92}"/>
              </a:ext>
            </a:extLst>
          </p:cNvPr>
          <p:cNvSpPr txBox="1"/>
          <p:nvPr/>
        </p:nvSpPr>
        <p:spPr>
          <a:xfrm>
            <a:off x="1041007" y="2954268"/>
            <a:ext cx="2003947" cy="20199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solidFill>
                  <a:srgbClr val="202124"/>
                </a:solidFill>
                <a:latin typeface="Arial"/>
                <a:cs typeface="Arial"/>
              </a:rPr>
              <a:t>Stanisław</a:t>
            </a:r>
            <a:r>
              <a:rPr lang="en-US">
                <a:solidFill>
                  <a:srgbClr val="202124"/>
                </a:solidFill>
                <a:latin typeface="Arial"/>
                <a:cs typeface="Arial"/>
              </a:rPr>
              <a:t> </a:t>
            </a:r>
            <a:r>
              <a:rPr lang="en-US" err="1">
                <a:solidFill>
                  <a:srgbClr val="202124"/>
                </a:solidFill>
                <a:latin typeface="Arial"/>
                <a:cs typeface="Arial"/>
              </a:rPr>
              <a:t>Ignacy</a:t>
            </a:r>
            <a:r>
              <a:rPr lang="en-US">
                <a:solidFill>
                  <a:srgbClr val="202124"/>
                </a:solidFill>
                <a:latin typeface="Arial"/>
                <a:cs typeface="Arial"/>
              </a:rPr>
              <a:t> Witkiewicz</a:t>
            </a:r>
            <a:endParaRPr lang="en-US"/>
          </a:p>
          <a:p>
            <a:endParaRPr lang="en-US">
              <a:latin typeface="Arial"/>
              <a:cs typeface="Arial"/>
            </a:endParaRPr>
          </a:p>
          <a:p>
            <a:endParaRPr lang="en-US">
              <a:solidFill>
                <a:srgbClr val="54595D"/>
              </a:solidFill>
              <a:latin typeface="Arial"/>
              <a:cs typeface="Arial"/>
            </a:endParaRPr>
          </a:p>
          <a:p>
            <a:endParaRPr lang="en-US">
              <a:solidFill>
                <a:srgbClr val="54595D"/>
              </a:solidFill>
              <a:latin typeface="Arial"/>
              <a:cs typeface="Arial"/>
            </a:endParaRPr>
          </a:p>
          <a:p>
            <a:endParaRPr lang="en-US">
              <a:solidFill>
                <a:srgbClr val="202122"/>
              </a:solidFill>
              <a:latin typeface="Arial"/>
              <a:cs typeface="Arial"/>
            </a:endParaRPr>
          </a:p>
          <a:p>
            <a:endParaRPr lang="en-US"/>
          </a:p>
        </p:txBody>
      </p:sp>
      <p:sp>
        <p:nvSpPr>
          <p:cNvPr id="13" name="TextBox 12">
            <a:extLst>
              <a:ext uri="{FF2B5EF4-FFF2-40B4-BE49-F238E27FC236}">
                <a16:creationId xmlns:a16="http://schemas.microsoft.com/office/drawing/2014/main" id="{7A4860DB-161C-4261-A983-C55A06139D6D}"/>
              </a:ext>
            </a:extLst>
          </p:cNvPr>
          <p:cNvSpPr txBox="1"/>
          <p:nvPr/>
        </p:nvSpPr>
        <p:spPr>
          <a:xfrm>
            <a:off x="9452620" y="313752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Linux Libertine"/>
              </a:rPr>
              <a:t>Jan Matejko</a:t>
            </a:r>
          </a:p>
        </p:txBody>
      </p:sp>
      <p:sp>
        <p:nvSpPr>
          <p:cNvPr id="15" name="TextBox 14">
            <a:extLst>
              <a:ext uri="{FF2B5EF4-FFF2-40B4-BE49-F238E27FC236}">
                <a16:creationId xmlns:a16="http://schemas.microsoft.com/office/drawing/2014/main" id="{F4ADD041-1CAC-4432-98CB-6DB324016CF7}"/>
              </a:ext>
            </a:extLst>
          </p:cNvPr>
          <p:cNvSpPr txBox="1"/>
          <p:nvPr/>
        </p:nvSpPr>
        <p:spPr>
          <a:xfrm>
            <a:off x="3683221" y="306864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n-lt"/>
                <a:cs typeface="+mn-lt"/>
              </a:rPr>
              <a:t>Tadeusz Makowski</a:t>
            </a:r>
          </a:p>
        </p:txBody>
      </p:sp>
      <p:pic>
        <p:nvPicPr>
          <p:cNvPr id="17" name="Picture 5">
            <a:extLst>
              <a:ext uri="{FF2B5EF4-FFF2-40B4-BE49-F238E27FC236}">
                <a16:creationId xmlns:a16="http://schemas.microsoft.com/office/drawing/2014/main" id="{9235B06C-BA82-4449-89F7-D5A2B4561CFD}"/>
              </a:ext>
            </a:extLst>
          </p:cNvPr>
          <p:cNvPicPr>
            <a:picLocks noChangeAspect="1"/>
          </p:cNvPicPr>
          <p:nvPr/>
        </p:nvPicPr>
        <p:blipFill>
          <a:blip r:embed="rId4"/>
          <a:stretch>
            <a:fillRect/>
          </a:stretch>
        </p:blipFill>
        <p:spPr>
          <a:xfrm>
            <a:off x="1255300" y="741347"/>
            <a:ext cx="1502185" cy="2154707"/>
          </a:xfrm>
          <a:prstGeom prst="rect">
            <a:avLst/>
          </a:prstGeom>
        </p:spPr>
      </p:pic>
      <p:pic>
        <p:nvPicPr>
          <p:cNvPr id="19" name="Picture 6">
            <a:extLst>
              <a:ext uri="{FF2B5EF4-FFF2-40B4-BE49-F238E27FC236}">
                <a16:creationId xmlns:a16="http://schemas.microsoft.com/office/drawing/2014/main" id="{2BF18C09-5114-4C80-A23A-A8AE944439A5}"/>
              </a:ext>
            </a:extLst>
          </p:cNvPr>
          <p:cNvPicPr>
            <a:picLocks noChangeAspect="1"/>
          </p:cNvPicPr>
          <p:nvPr/>
        </p:nvPicPr>
        <p:blipFill>
          <a:blip r:embed="rId5"/>
          <a:stretch>
            <a:fillRect/>
          </a:stretch>
        </p:blipFill>
        <p:spPr>
          <a:xfrm>
            <a:off x="3903819" y="778824"/>
            <a:ext cx="1665542" cy="2119308"/>
          </a:xfrm>
          <a:prstGeom prst="rect">
            <a:avLst/>
          </a:prstGeom>
        </p:spPr>
      </p:pic>
      <p:pic>
        <p:nvPicPr>
          <p:cNvPr id="21" name="Picture 7">
            <a:extLst>
              <a:ext uri="{FF2B5EF4-FFF2-40B4-BE49-F238E27FC236}">
                <a16:creationId xmlns:a16="http://schemas.microsoft.com/office/drawing/2014/main" id="{78C9C889-2912-4A68-B237-E42EADA67F87}"/>
              </a:ext>
            </a:extLst>
          </p:cNvPr>
          <p:cNvPicPr>
            <a:picLocks noChangeAspect="1"/>
          </p:cNvPicPr>
          <p:nvPr/>
        </p:nvPicPr>
        <p:blipFill>
          <a:blip r:embed="rId6"/>
          <a:stretch>
            <a:fillRect/>
          </a:stretch>
        </p:blipFill>
        <p:spPr>
          <a:xfrm>
            <a:off x="6777721" y="782163"/>
            <a:ext cx="1386191" cy="2057527"/>
          </a:xfrm>
          <a:prstGeom prst="rect">
            <a:avLst/>
          </a:prstGeom>
        </p:spPr>
      </p:pic>
      <p:pic>
        <p:nvPicPr>
          <p:cNvPr id="28" name="Picture 35">
            <a:extLst>
              <a:ext uri="{FF2B5EF4-FFF2-40B4-BE49-F238E27FC236}">
                <a16:creationId xmlns:a16="http://schemas.microsoft.com/office/drawing/2014/main" id="{ED4164E1-FF8B-4ADA-9040-E0341D857888}"/>
              </a:ext>
            </a:extLst>
          </p:cNvPr>
          <p:cNvPicPr>
            <a:picLocks noChangeAspect="1"/>
          </p:cNvPicPr>
          <p:nvPr/>
        </p:nvPicPr>
        <p:blipFill>
          <a:blip r:embed="rId3"/>
          <a:stretch>
            <a:fillRect/>
          </a:stretch>
        </p:blipFill>
        <p:spPr>
          <a:xfrm>
            <a:off x="9382485" y="779712"/>
            <a:ext cx="1583140" cy="2276648"/>
          </a:xfrm>
          <a:prstGeom prst="rect">
            <a:avLst/>
          </a:prstGeom>
        </p:spPr>
      </p:pic>
    </p:spTree>
    <p:extLst>
      <p:ext uri="{BB962C8B-B14F-4D97-AF65-F5344CB8AC3E}">
        <p14:creationId xmlns:p14="http://schemas.microsoft.com/office/powerpoint/2010/main" val="411412359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76BBD-A5CD-4AB9-BB3F-1257BA88E50A}"/>
              </a:ext>
            </a:extLst>
          </p:cNvPr>
          <p:cNvSpPr>
            <a:spLocks noGrp="1"/>
          </p:cNvSpPr>
          <p:nvPr>
            <p:ph type="title"/>
          </p:nvPr>
        </p:nvSpPr>
        <p:spPr>
          <a:xfrm>
            <a:off x="6983833" y="3085732"/>
            <a:ext cx="6230041" cy="1371600"/>
          </a:xfrm>
        </p:spPr>
        <p:txBody>
          <a:bodyPr>
            <a:noAutofit/>
          </a:bodyPr>
          <a:lstStyle/>
          <a:p>
            <a:r>
              <a:rPr lang="en-US" sz="4000">
                <a:solidFill>
                  <a:schemeClr val="tx1"/>
                </a:solidFill>
                <a:latin typeface="Arial"/>
                <a:ea typeface="+mj-lt"/>
                <a:cs typeface="+mj-lt"/>
              </a:rPr>
              <a:t>MOST IMPORTANT WORKS</a:t>
            </a:r>
          </a:p>
        </p:txBody>
      </p:sp>
      <p:sp>
        <p:nvSpPr>
          <p:cNvPr id="17" name="Round Single Corner Rectangle 11">
            <a:extLst>
              <a:ext uri="{FF2B5EF4-FFF2-40B4-BE49-F238E27FC236}">
                <a16:creationId xmlns:a16="http://schemas.microsoft.com/office/drawing/2014/main" id="{7DBB1544-07F5-4DF9-AA3A-AD8FFDC8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4973" y="808058"/>
            <a:ext cx="3200400" cy="2536764"/>
          </a:xfrm>
          <a:prstGeom prst="round1Rect">
            <a:avLst>
              <a:gd name="adj"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12" name="Picture 12" descr="A picture containing text, person, laying&#10;&#10;Description automatically generated">
            <a:extLst>
              <a:ext uri="{FF2B5EF4-FFF2-40B4-BE49-F238E27FC236}">
                <a16:creationId xmlns:a16="http://schemas.microsoft.com/office/drawing/2014/main" id="{1F930B84-C714-4101-BDB3-791A1EF2A879}"/>
              </a:ext>
            </a:extLst>
          </p:cNvPr>
          <p:cNvPicPr>
            <a:picLocks noChangeAspect="1"/>
          </p:cNvPicPr>
          <p:nvPr/>
        </p:nvPicPr>
        <p:blipFill>
          <a:blip r:embed="rId2"/>
          <a:stretch>
            <a:fillRect/>
          </a:stretch>
        </p:blipFill>
        <p:spPr>
          <a:xfrm>
            <a:off x="1282902" y="1038596"/>
            <a:ext cx="2085319" cy="1575271"/>
          </a:xfrm>
          <a:prstGeom prst="rect">
            <a:avLst/>
          </a:prstGeom>
        </p:spPr>
      </p:pic>
      <p:sp>
        <p:nvSpPr>
          <p:cNvPr id="19" name="Round Diagonal Corner Rectangle 18">
            <a:extLst>
              <a:ext uri="{FF2B5EF4-FFF2-40B4-BE49-F238E27FC236}">
                <a16:creationId xmlns:a16="http://schemas.microsoft.com/office/drawing/2014/main" id="{6C859FF8-B1B6-400F-95D9-1976242D3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518" y="807934"/>
            <a:ext cx="1929828" cy="253676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4" name="Picture 4" descr="&#10;">
            <a:extLst>
              <a:ext uri="{FF2B5EF4-FFF2-40B4-BE49-F238E27FC236}">
                <a16:creationId xmlns:a16="http://schemas.microsoft.com/office/drawing/2014/main" id="{37DF527B-FFC6-484A-9494-EB4FF3CEAEF6}"/>
              </a:ext>
            </a:extLst>
          </p:cNvPr>
          <p:cNvPicPr>
            <a:picLocks noChangeAspect="1"/>
          </p:cNvPicPr>
          <p:nvPr/>
        </p:nvPicPr>
        <p:blipFill>
          <a:blip r:embed="rId3"/>
          <a:stretch>
            <a:fillRect/>
          </a:stretch>
        </p:blipFill>
        <p:spPr>
          <a:xfrm>
            <a:off x="4481325" y="959625"/>
            <a:ext cx="1312961" cy="1653350"/>
          </a:xfrm>
          <a:prstGeom prst="rect">
            <a:avLst/>
          </a:prstGeom>
        </p:spPr>
      </p:pic>
      <p:sp>
        <p:nvSpPr>
          <p:cNvPr id="21" name="Round Diagonal Corner Rectangle 20">
            <a:extLst>
              <a:ext uri="{FF2B5EF4-FFF2-40B4-BE49-F238E27FC236}">
                <a16:creationId xmlns:a16="http://schemas.microsoft.com/office/drawing/2014/main" id="{46E8A9A0-276E-4748-BA5E-2FDC20E68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973" y="3505686"/>
            <a:ext cx="1929828" cy="253676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6" name="Picture 6">
            <a:extLst>
              <a:ext uri="{FF2B5EF4-FFF2-40B4-BE49-F238E27FC236}">
                <a16:creationId xmlns:a16="http://schemas.microsoft.com/office/drawing/2014/main" id="{A413A5E6-35A1-4FCE-B33F-416F8F380B00}"/>
              </a:ext>
            </a:extLst>
          </p:cNvPr>
          <p:cNvPicPr>
            <a:picLocks noChangeAspect="1"/>
          </p:cNvPicPr>
          <p:nvPr/>
        </p:nvPicPr>
        <p:blipFill>
          <a:blip r:embed="rId4"/>
          <a:stretch>
            <a:fillRect/>
          </a:stretch>
        </p:blipFill>
        <p:spPr>
          <a:xfrm>
            <a:off x="1033795" y="3674730"/>
            <a:ext cx="1472184" cy="1266078"/>
          </a:xfrm>
          <a:prstGeom prst="rect">
            <a:avLst/>
          </a:prstGeom>
        </p:spPr>
      </p:pic>
      <p:sp>
        <p:nvSpPr>
          <p:cNvPr id="23" name="Round Single Corner Rectangle 12">
            <a:extLst>
              <a:ext uri="{FF2B5EF4-FFF2-40B4-BE49-F238E27FC236}">
                <a16:creationId xmlns:a16="http://schemas.microsoft.com/office/drawing/2014/main" id="{32874776-FA7E-4162-B8F4-264CAE0F74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2887038" y="3505685"/>
            <a:ext cx="3198287" cy="2536763"/>
          </a:xfrm>
          <a:prstGeom prst="round1Rect">
            <a:avLst>
              <a:gd name="adj"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10" name="Picture 11" descr="A picture containing text, fabric&#10;&#10;Description automatically generated">
            <a:extLst>
              <a:ext uri="{FF2B5EF4-FFF2-40B4-BE49-F238E27FC236}">
                <a16:creationId xmlns:a16="http://schemas.microsoft.com/office/drawing/2014/main" id="{3060560E-B271-4772-97E9-4F6804ACD4FF}"/>
              </a:ext>
            </a:extLst>
          </p:cNvPr>
          <p:cNvPicPr>
            <a:picLocks noChangeAspect="1"/>
          </p:cNvPicPr>
          <p:nvPr/>
        </p:nvPicPr>
        <p:blipFill>
          <a:blip r:embed="rId5"/>
          <a:stretch>
            <a:fillRect/>
          </a:stretch>
        </p:blipFill>
        <p:spPr>
          <a:xfrm>
            <a:off x="3114581" y="3679982"/>
            <a:ext cx="2743200" cy="1824228"/>
          </a:xfrm>
          <a:prstGeom prst="rect">
            <a:avLst/>
          </a:prstGeom>
        </p:spPr>
      </p:pic>
      <p:sp>
        <p:nvSpPr>
          <p:cNvPr id="3" name="Content Placeholder 2">
            <a:extLst>
              <a:ext uri="{FF2B5EF4-FFF2-40B4-BE49-F238E27FC236}">
                <a16:creationId xmlns:a16="http://schemas.microsoft.com/office/drawing/2014/main" id="{180807CC-E3B5-4035-A3DE-207CC5C1F844}"/>
              </a:ext>
            </a:extLst>
          </p:cNvPr>
          <p:cNvSpPr>
            <a:spLocks noGrp="1"/>
          </p:cNvSpPr>
          <p:nvPr>
            <p:ph idx="1"/>
          </p:nvPr>
        </p:nvSpPr>
        <p:spPr>
          <a:xfrm>
            <a:off x="4155904" y="2683150"/>
            <a:ext cx="1999237" cy="815682"/>
          </a:xfrm>
        </p:spPr>
        <p:txBody>
          <a:bodyPr vert="horz" lIns="91440" tIns="45720" rIns="91440" bIns="45720" rtlCol="0" anchor="t">
            <a:normAutofit fontScale="85000" lnSpcReduction="10000"/>
          </a:bodyPr>
          <a:lstStyle/>
          <a:p>
            <a:pPr marL="0" indent="0" algn="ctr">
              <a:buNone/>
            </a:pPr>
            <a:r>
              <a:rPr lang="en-US" sz="1200" b="1" i="1" err="1">
                <a:ea typeface="+mn-lt"/>
                <a:cs typeface="+mn-lt"/>
              </a:rPr>
              <a:t>Portret</a:t>
            </a:r>
            <a:r>
              <a:rPr lang="en-US" sz="1200" b="1" i="1">
                <a:ea typeface="+mn-lt"/>
                <a:cs typeface="+mn-lt"/>
              </a:rPr>
              <a:t> </a:t>
            </a:r>
            <a:r>
              <a:rPr lang="en-US" sz="1200" b="1" i="1" err="1">
                <a:ea typeface="+mn-lt"/>
                <a:cs typeface="+mn-lt"/>
              </a:rPr>
              <a:t>Adama</a:t>
            </a:r>
            <a:r>
              <a:rPr lang="en-US" sz="1200" b="1" i="1">
                <a:ea typeface="+mn-lt"/>
                <a:cs typeface="+mn-lt"/>
              </a:rPr>
              <a:t> </a:t>
            </a:r>
            <a:r>
              <a:rPr lang="en-US" sz="1200" b="1" i="1" err="1">
                <a:ea typeface="+mn-lt"/>
                <a:cs typeface="+mn-lt"/>
              </a:rPr>
              <a:t>Mickiewicza</a:t>
            </a:r>
            <a:r>
              <a:rPr lang="en-US" sz="1200" b="1" i="1">
                <a:ea typeface="+mn-lt"/>
                <a:cs typeface="+mn-lt"/>
              </a:rPr>
              <a:t> </a:t>
            </a:r>
            <a:r>
              <a:rPr lang="en-US" sz="1200" b="1" i="1" err="1">
                <a:ea typeface="+mn-lt"/>
                <a:cs typeface="+mn-lt"/>
              </a:rPr>
              <a:t>na</a:t>
            </a:r>
            <a:r>
              <a:rPr lang="en-US" sz="1200" b="1" i="1">
                <a:ea typeface="+mn-lt"/>
                <a:cs typeface="+mn-lt"/>
              </a:rPr>
              <a:t> </a:t>
            </a:r>
            <a:r>
              <a:rPr lang="en-US" sz="1200" b="1" i="1" err="1">
                <a:ea typeface="+mn-lt"/>
                <a:cs typeface="+mn-lt"/>
              </a:rPr>
              <a:t>Judahu</a:t>
            </a:r>
            <a:r>
              <a:rPr lang="en-US" sz="1200" b="1" i="1">
                <a:ea typeface="+mn-lt"/>
                <a:cs typeface="+mn-lt"/>
              </a:rPr>
              <a:t> </a:t>
            </a:r>
            <a:r>
              <a:rPr lang="en-US" sz="1200" b="1" i="1" err="1">
                <a:ea typeface="+mn-lt"/>
                <a:cs typeface="+mn-lt"/>
              </a:rPr>
              <a:t>skale</a:t>
            </a:r>
            <a:r>
              <a:rPr lang="en-US" sz="1200" b="1">
                <a:ea typeface="+mn-lt"/>
                <a:cs typeface="+mn-lt"/>
              </a:rPr>
              <a:t> </a:t>
            </a:r>
            <a:r>
              <a:rPr lang="en-US" sz="1200">
                <a:ea typeface="+mn-lt"/>
                <a:cs typeface="+mn-lt"/>
              </a:rPr>
              <a:t>(Portrait of Adam Mickiewicz on Judah rock) </a:t>
            </a:r>
            <a:r>
              <a:rPr lang="en-US" sz="1200" b="1">
                <a:ea typeface="+mn-lt"/>
                <a:cs typeface="+mn-lt"/>
              </a:rPr>
              <a:t>– </a:t>
            </a:r>
            <a:r>
              <a:rPr lang="en-US" sz="1200" b="1" err="1">
                <a:ea typeface="+mn-lt"/>
                <a:cs typeface="+mn-lt"/>
              </a:rPr>
              <a:t>Walenty</a:t>
            </a:r>
            <a:r>
              <a:rPr lang="en-US" sz="1200" b="1">
                <a:ea typeface="+mn-lt"/>
                <a:cs typeface="+mn-lt"/>
              </a:rPr>
              <a:t> </a:t>
            </a:r>
            <a:r>
              <a:rPr lang="en-US" sz="1200" b="1" err="1">
                <a:ea typeface="+mn-lt"/>
                <a:cs typeface="+mn-lt"/>
              </a:rPr>
              <a:t>Wańkowicz</a:t>
            </a:r>
            <a:endParaRPr lang="en-US" sz="1200"/>
          </a:p>
        </p:txBody>
      </p:sp>
      <p:sp>
        <p:nvSpPr>
          <p:cNvPr id="5" name="TextBox 4">
            <a:extLst>
              <a:ext uri="{FF2B5EF4-FFF2-40B4-BE49-F238E27FC236}">
                <a16:creationId xmlns:a16="http://schemas.microsoft.com/office/drawing/2014/main" id="{9B747BCD-ADB8-41C0-B256-2D4401F42A82}"/>
              </a:ext>
            </a:extLst>
          </p:cNvPr>
          <p:cNvSpPr txBox="1"/>
          <p:nvPr/>
        </p:nvSpPr>
        <p:spPr>
          <a:xfrm>
            <a:off x="721056" y="5020102"/>
            <a:ext cx="199257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200" b="1" i="1" err="1">
                <a:latin typeface="inherit"/>
              </a:rPr>
              <a:t>Śmierć</a:t>
            </a:r>
            <a:r>
              <a:rPr lang="en-US" sz="1200" b="1" i="1">
                <a:latin typeface="inherit"/>
              </a:rPr>
              <a:t> Barbary </a:t>
            </a:r>
            <a:r>
              <a:rPr lang="en-US" sz="1200" b="1" i="1" err="1">
                <a:latin typeface="inherit"/>
              </a:rPr>
              <a:t>Radziwiłłówny</a:t>
            </a:r>
            <a:r>
              <a:rPr lang="en-US" sz="1200" b="1" i="1">
                <a:latin typeface="inherit"/>
                <a:ea typeface="Open Sans"/>
                <a:cs typeface="Open Sans"/>
              </a:rPr>
              <a:t> </a:t>
            </a:r>
            <a:r>
              <a:rPr lang="en-US" sz="1200">
                <a:latin typeface="inherit"/>
                <a:ea typeface="Open Sans"/>
                <a:cs typeface="Open Sans"/>
              </a:rPr>
              <a:t>(</a:t>
            </a:r>
            <a:r>
              <a:rPr lang="en-US" sz="1200">
                <a:ea typeface="+mn-lt"/>
                <a:cs typeface="+mn-lt"/>
              </a:rPr>
              <a:t>The death of Barbara </a:t>
            </a:r>
            <a:r>
              <a:rPr lang="en-US" sz="1200" err="1">
                <a:ea typeface="+mn-lt"/>
                <a:cs typeface="+mn-lt"/>
              </a:rPr>
              <a:t>Radziwiłłówna</a:t>
            </a:r>
            <a:r>
              <a:rPr lang="en-US" sz="1200">
                <a:latin typeface="Century Gothic"/>
                <a:ea typeface="Open Sans"/>
                <a:cs typeface="Open Sans"/>
              </a:rPr>
              <a:t>)</a:t>
            </a:r>
            <a:r>
              <a:rPr lang="en-US" sz="1200" b="1">
                <a:latin typeface="Open Sans"/>
                <a:ea typeface="Open Sans"/>
                <a:cs typeface="Open Sans"/>
              </a:rPr>
              <a:t> – Józef </a:t>
            </a:r>
            <a:r>
              <a:rPr lang="en-US" sz="1200" b="1" err="1">
                <a:latin typeface="Open Sans"/>
                <a:ea typeface="Open Sans"/>
                <a:cs typeface="Open Sans"/>
              </a:rPr>
              <a:t>Simmler</a:t>
            </a:r>
            <a:endParaRPr lang="en-US" sz="1200" err="1"/>
          </a:p>
        </p:txBody>
      </p:sp>
      <p:sp>
        <p:nvSpPr>
          <p:cNvPr id="8" name="TextBox 7">
            <a:extLst>
              <a:ext uri="{FF2B5EF4-FFF2-40B4-BE49-F238E27FC236}">
                <a16:creationId xmlns:a16="http://schemas.microsoft.com/office/drawing/2014/main" id="{00190624-C4E8-4720-8321-A9DC4C850052}"/>
              </a:ext>
            </a:extLst>
          </p:cNvPr>
          <p:cNvSpPr txBox="1"/>
          <p:nvPr/>
        </p:nvSpPr>
        <p:spPr>
          <a:xfrm>
            <a:off x="1084997" y="2699982"/>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400" b="1" i="1">
                <a:latin typeface="inherit"/>
              </a:rPr>
              <a:t>Babie </a:t>
            </a:r>
            <a:r>
              <a:rPr lang="en-US" sz="1400" b="1" i="1" err="1">
                <a:latin typeface="inherit"/>
              </a:rPr>
              <a:t>lato</a:t>
            </a:r>
            <a:r>
              <a:rPr lang="en-US" sz="1400" b="1">
                <a:latin typeface="Open Sans"/>
                <a:ea typeface="Open Sans"/>
                <a:cs typeface="Open Sans"/>
              </a:rPr>
              <a:t> </a:t>
            </a:r>
            <a:r>
              <a:rPr lang="en-US" sz="1400">
                <a:latin typeface="Open Sans"/>
                <a:ea typeface="Open Sans"/>
                <a:cs typeface="Open Sans"/>
              </a:rPr>
              <a:t>(</a:t>
            </a:r>
            <a:r>
              <a:rPr lang="en-US" sz="1400">
                <a:ea typeface="+mn-lt"/>
                <a:cs typeface="+mn-lt"/>
              </a:rPr>
              <a:t>Indian summer) </a:t>
            </a:r>
            <a:r>
              <a:rPr lang="en-US" sz="1400" b="1">
                <a:latin typeface="Open Sans"/>
                <a:ea typeface="Open Sans"/>
                <a:cs typeface="Open Sans"/>
              </a:rPr>
              <a:t>– Józef </a:t>
            </a:r>
            <a:r>
              <a:rPr lang="en-US" sz="1400" b="1" err="1">
                <a:latin typeface="Open Sans"/>
                <a:ea typeface="Open Sans"/>
                <a:cs typeface="Open Sans"/>
              </a:rPr>
              <a:t>Chełmoński</a:t>
            </a:r>
            <a:endParaRPr lang="en-US"/>
          </a:p>
        </p:txBody>
      </p:sp>
      <p:sp>
        <p:nvSpPr>
          <p:cNvPr id="9" name="TextBox 8">
            <a:extLst>
              <a:ext uri="{FF2B5EF4-FFF2-40B4-BE49-F238E27FC236}">
                <a16:creationId xmlns:a16="http://schemas.microsoft.com/office/drawing/2014/main" id="{3992D179-C39B-4381-81C3-1E6F97FC347D}"/>
              </a:ext>
            </a:extLst>
          </p:cNvPr>
          <p:cNvSpPr txBox="1"/>
          <p:nvPr/>
        </p:nvSpPr>
        <p:spPr>
          <a:xfrm>
            <a:off x="3109415" y="5156579"/>
            <a:ext cx="2743200"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en-US"/>
          </a:p>
          <a:p>
            <a:pPr algn="ctr">
              <a:spcAft>
                <a:spcPts val="600"/>
              </a:spcAft>
            </a:pPr>
            <a:r>
              <a:rPr lang="en-US" sz="1200" b="1" i="1" err="1">
                <a:latin typeface="inherit"/>
              </a:rPr>
              <a:t>Bitwa</a:t>
            </a:r>
            <a:r>
              <a:rPr lang="en-US" sz="1200" b="1" i="1">
                <a:latin typeface="inherit"/>
              </a:rPr>
              <a:t> pod </a:t>
            </a:r>
            <a:r>
              <a:rPr lang="en-US" sz="1200" b="1" i="1" err="1">
                <a:latin typeface="inherit"/>
              </a:rPr>
              <a:t>Grunwaldem</a:t>
            </a:r>
            <a:r>
              <a:rPr lang="en-US" sz="1200" b="1" i="1">
                <a:latin typeface="inherit"/>
                <a:ea typeface="Open Sans"/>
                <a:cs typeface="Open Sans"/>
              </a:rPr>
              <a:t> </a:t>
            </a:r>
            <a:r>
              <a:rPr lang="en-US" sz="1200">
                <a:latin typeface="inherit"/>
                <a:ea typeface="Open Sans"/>
                <a:cs typeface="Open Sans"/>
              </a:rPr>
              <a:t>(</a:t>
            </a:r>
            <a:r>
              <a:rPr lang="en-US" sz="1200">
                <a:ea typeface="+mn-lt"/>
                <a:cs typeface="+mn-lt"/>
              </a:rPr>
              <a:t>Battle of Grunwald</a:t>
            </a:r>
            <a:r>
              <a:rPr lang="en-US" sz="1200">
                <a:latin typeface="Century Gothic"/>
                <a:ea typeface="Open Sans"/>
                <a:cs typeface="Open Sans"/>
              </a:rPr>
              <a:t>)</a:t>
            </a:r>
            <a:r>
              <a:rPr lang="en-US" sz="1200" b="1">
                <a:latin typeface="Open Sans"/>
                <a:ea typeface="Open Sans"/>
                <a:cs typeface="Open Sans"/>
              </a:rPr>
              <a:t> – Jan Matejko</a:t>
            </a:r>
          </a:p>
        </p:txBody>
      </p:sp>
      <p:cxnSp>
        <p:nvCxnSpPr>
          <p:cNvPr id="14" name="Straight Arrow Connector 13">
            <a:extLst>
              <a:ext uri="{FF2B5EF4-FFF2-40B4-BE49-F238E27FC236}">
                <a16:creationId xmlns:a16="http://schemas.microsoft.com/office/drawing/2014/main" id="{CF33A7BB-AD6D-473B-BB64-A038B27EF796}"/>
              </a:ext>
            </a:extLst>
          </p:cNvPr>
          <p:cNvCxnSpPr/>
          <p:nvPr/>
        </p:nvCxnSpPr>
        <p:spPr>
          <a:xfrm>
            <a:off x="6691526" y="749064"/>
            <a:ext cx="22746" cy="5493221"/>
          </a:xfrm>
          <a:prstGeom prst="straightConnector1">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3820431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4999FE9C-D8F9-4F9B-B95B-608C3EF6B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8" name="Rectangle 11">
            <a:extLst>
              <a:ext uri="{FF2B5EF4-FFF2-40B4-BE49-F238E27FC236}">
                <a16:creationId xmlns:a16="http://schemas.microsoft.com/office/drawing/2014/main" id="{565B2778-6678-45B6-9A79-C0910CFCA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FF6399-3BEB-4322-AB53-B8E2BBECFF45}"/>
              </a:ext>
            </a:extLst>
          </p:cNvPr>
          <p:cNvSpPr>
            <a:spLocks noGrp="1"/>
          </p:cNvSpPr>
          <p:nvPr>
            <p:ph type="title"/>
          </p:nvPr>
        </p:nvSpPr>
        <p:spPr>
          <a:xfrm>
            <a:off x="897255" y="894736"/>
            <a:ext cx="6567678" cy="1010758"/>
          </a:xfrm>
        </p:spPr>
        <p:txBody>
          <a:bodyPr vert="horz" lIns="91440" tIns="45720" rIns="91440" bIns="45720" rtlCol="0" anchor="ctr">
            <a:normAutofit/>
          </a:bodyPr>
          <a:lstStyle/>
          <a:p>
            <a:r>
              <a:rPr lang="en-US">
                <a:latin typeface="Arial"/>
                <a:cs typeface="Arial"/>
              </a:rPr>
              <a:t>Sculptures</a:t>
            </a:r>
          </a:p>
        </p:txBody>
      </p:sp>
      <p:sp>
        <p:nvSpPr>
          <p:cNvPr id="3" name="Content Placeholder 2">
            <a:extLst>
              <a:ext uri="{FF2B5EF4-FFF2-40B4-BE49-F238E27FC236}">
                <a16:creationId xmlns:a16="http://schemas.microsoft.com/office/drawing/2014/main" id="{C2373F43-FB0C-4B47-A9C9-AC45BE87639C}"/>
              </a:ext>
            </a:extLst>
          </p:cNvPr>
          <p:cNvSpPr>
            <a:spLocks noGrp="1"/>
          </p:cNvSpPr>
          <p:nvPr>
            <p:ph sz="half" idx="1"/>
          </p:nvPr>
        </p:nvSpPr>
        <p:spPr>
          <a:xfrm>
            <a:off x="868500" y="2149717"/>
            <a:ext cx="6281928" cy="3648456"/>
          </a:xfrm>
        </p:spPr>
        <p:txBody>
          <a:bodyPr vert="horz" lIns="91440" tIns="45720" rIns="91440" bIns="45720" rtlCol="0" anchor="t">
            <a:normAutofit/>
          </a:bodyPr>
          <a:lstStyle/>
          <a:p>
            <a:pPr marL="0" indent="0">
              <a:buNone/>
            </a:pPr>
            <a:r>
              <a:rPr lang="en-US" sz="2000">
                <a:solidFill>
                  <a:schemeClr val="bg2">
                    <a:lumMod val="10000"/>
                  </a:schemeClr>
                </a:solidFill>
                <a:latin typeface="Arial"/>
                <a:cs typeface="Arial"/>
              </a:rPr>
              <a:t>Sculpture </a:t>
            </a:r>
            <a:r>
              <a:rPr lang="en-US" sz="2000">
                <a:latin typeface="Arial"/>
                <a:cs typeface="Arial"/>
              </a:rPr>
              <a:t>-is the oldest field of folk art. It was born in the 16th century. Despite its distinctiveness, folk sculpture was influenced by historical styles, mainly Gothic, Renaissance and Baroque.</a:t>
            </a:r>
            <a:endParaRPr lang="en-US" sz="2000"/>
          </a:p>
        </p:txBody>
      </p:sp>
      <p:sp useBgFill="1">
        <p:nvSpPr>
          <p:cNvPr id="14" name="Rectangle 13">
            <a:extLst>
              <a:ext uri="{FF2B5EF4-FFF2-40B4-BE49-F238E27FC236}">
                <a16:creationId xmlns:a16="http://schemas.microsoft.com/office/drawing/2014/main" id="{82C57F61-3F6E-4BE5-B964-003AA9B35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7370" y="0"/>
            <a:ext cx="4354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rostokąt: zaokrąglone rogi 5">
            <a:extLst>
              <a:ext uri="{FF2B5EF4-FFF2-40B4-BE49-F238E27FC236}">
                <a16:creationId xmlns:a16="http://schemas.microsoft.com/office/drawing/2014/main" id="{AF0336C1-0252-4DAD-B585-29F8A8279FF8}"/>
              </a:ext>
            </a:extLst>
          </p:cNvPr>
          <p:cNvSpPr/>
          <p:nvPr/>
        </p:nvSpPr>
        <p:spPr>
          <a:xfrm>
            <a:off x="8505825" y="192632"/>
            <a:ext cx="3124200" cy="638175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5" name="Obraz 5" descr="Chrystus Frasobliwy, Anielów, 1650, Muzeum Etnograficzne w Krakowie">
            <a:extLst>
              <a:ext uri="{FF2B5EF4-FFF2-40B4-BE49-F238E27FC236}">
                <a16:creationId xmlns:a16="http://schemas.microsoft.com/office/drawing/2014/main" id="{BFB23A22-A35B-4038-BCEE-24DFB8084BED}"/>
              </a:ext>
            </a:extLst>
          </p:cNvPr>
          <p:cNvPicPr>
            <a:picLocks noGrp="1" noChangeAspect="1"/>
          </p:cNvPicPr>
          <p:nvPr>
            <p:ph sz="half" idx="2"/>
          </p:nvPr>
        </p:nvPicPr>
        <p:blipFill>
          <a:blip r:embed="rId2"/>
          <a:stretch>
            <a:fillRect/>
          </a:stretch>
        </p:blipFill>
        <p:spPr>
          <a:xfrm>
            <a:off x="8926110" y="450077"/>
            <a:ext cx="2292476" cy="5094394"/>
          </a:xfrm>
          <a:prstGeom prst="rect">
            <a:avLst/>
          </a:prstGeom>
        </p:spPr>
      </p:pic>
      <p:sp>
        <p:nvSpPr>
          <p:cNvPr id="9" name="pole tekstowe 8">
            <a:extLst>
              <a:ext uri="{FF2B5EF4-FFF2-40B4-BE49-F238E27FC236}">
                <a16:creationId xmlns:a16="http://schemas.microsoft.com/office/drawing/2014/main" id="{75C9C48D-B4AF-4717-8E00-F55203F7C79F}"/>
              </a:ext>
            </a:extLst>
          </p:cNvPr>
          <p:cNvSpPr txBox="1"/>
          <p:nvPr/>
        </p:nvSpPr>
        <p:spPr>
          <a:xfrm>
            <a:off x="8724900" y="5657850"/>
            <a:ext cx="28194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err="1">
                <a:latin typeface="Arial"/>
                <a:ea typeface="+mn-lt"/>
                <a:cs typeface="+mn-lt"/>
              </a:rPr>
              <a:t>Chrystus</a:t>
            </a:r>
            <a:r>
              <a:rPr lang="en-US" sz="1400">
                <a:latin typeface="Arial"/>
                <a:ea typeface="+mn-lt"/>
                <a:cs typeface="+mn-lt"/>
              </a:rPr>
              <a:t> </a:t>
            </a:r>
            <a:r>
              <a:rPr lang="en-US" sz="1400" err="1">
                <a:latin typeface="Arial"/>
                <a:ea typeface="+mn-lt"/>
                <a:cs typeface="+mn-lt"/>
              </a:rPr>
              <a:t>Frasobliwy</a:t>
            </a:r>
            <a:r>
              <a:rPr lang="en-US" sz="1400">
                <a:latin typeface="Arial"/>
                <a:ea typeface="+mn-lt"/>
                <a:cs typeface="+mn-lt"/>
              </a:rPr>
              <a:t>, </a:t>
            </a:r>
            <a:r>
              <a:rPr lang="en-US" sz="1400">
                <a:latin typeface="Arial"/>
                <a:cs typeface="Arial"/>
              </a:rPr>
              <a:t>Ethnographic Museum in Krakow</a:t>
            </a:r>
            <a:endParaRPr lang="pl-PL" sz="1400">
              <a:latin typeface="Arial"/>
              <a:cs typeface="Arial"/>
            </a:endParaRPr>
          </a:p>
        </p:txBody>
      </p:sp>
    </p:spTree>
    <p:extLst>
      <p:ext uri="{BB962C8B-B14F-4D97-AF65-F5344CB8AC3E}">
        <p14:creationId xmlns:p14="http://schemas.microsoft.com/office/powerpoint/2010/main" val="131603391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D963D1E-9CEE-4CE6-A0FF-CEFE96CC1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35" name="Rectangle 34">
            <a:extLst>
              <a:ext uri="{FF2B5EF4-FFF2-40B4-BE49-F238E27FC236}">
                <a16:creationId xmlns:a16="http://schemas.microsoft.com/office/drawing/2014/main" id="{93EF527E-76C9-48D0-AD8D-3694C5FCE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7370" y="0"/>
            <a:ext cx="435463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F0B011F-6C65-4AC1-9953-6861E70AA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ytuł 1">
            <a:extLst>
              <a:ext uri="{FF2B5EF4-FFF2-40B4-BE49-F238E27FC236}">
                <a16:creationId xmlns:a16="http://schemas.microsoft.com/office/drawing/2014/main" id="{267F4757-4272-48AE-8CE1-A40126004ACD}"/>
              </a:ext>
            </a:extLst>
          </p:cNvPr>
          <p:cNvSpPr>
            <a:spLocks noGrp="1"/>
          </p:cNvSpPr>
          <p:nvPr>
            <p:ph type="title"/>
          </p:nvPr>
        </p:nvSpPr>
        <p:spPr>
          <a:xfrm>
            <a:off x="868680" y="843876"/>
            <a:ext cx="6281928" cy="1744183"/>
          </a:xfrm>
        </p:spPr>
        <p:txBody>
          <a:bodyPr vert="horz" lIns="91440" tIns="45720" rIns="91440" bIns="45720" rtlCol="0" anchor="ctr">
            <a:normAutofit/>
          </a:bodyPr>
          <a:lstStyle/>
          <a:p>
            <a:r>
              <a:rPr lang="en-US" sz="5400"/>
              <a:t>SCULPTORS</a:t>
            </a:r>
          </a:p>
        </p:txBody>
      </p:sp>
      <p:sp>
        <p:nvSpPr>
          <p:cNvPr id="3" name="Symbol zastępczy zawartości 2">
            <a:extLst>
              <a:ext uri="{FF2B5EF4-FFF2-40B4-BE49-F238E27FC236}">
                <a16:creationId xmlns:a16="http://schemas.microsoft.com/office/drawing/2014/main" id="{F433DCF4-E634-402A-A203-E2A8D8411A60}"/>
              </a:ext>
            </a:extLst>
          </p:cNvPr>
          <p:cNvSpPr>
            <a:spLocks noGrp="1"/>
          </p:cNvSpPr>
          <p:nvPr>
            <p:ph sz="half" idx="1"/>
          </p:nvPr>
        </p:nvSpPr>
        <p:spPr>
          <a:xfrm>
            <a:off x="825548" y="2846659"/>
            <a:ext cx="6281928" cy="3648456"/>
          </a:xfrm>
        </p:spPr>
        <p:txBody>
          <a:bodyPr vert="horz" lIns="91440" tIns="45720" rIns="91440" bIns="45720" rtlCol="0" anchor="t">
            <a:normAutofit/>
          </a:bodyPr>
          <a:lstStyle/>
          <a:p>
            <a:pPr marL="274320" lvl="1"/>
            <a:r>
              <a:rPr lang="en-US" sz="3200"/>
              <a:t>Marta Magdalena </a:t>
            </a:r>
            <a:r>
              <a:rPr lang="en-US" sz="3200" err="1"/>
              <a:t>Abakanowicz-Kosmowska</a:t>
            </a:r>
            <a:endParaRPr lang="en-US" sz="3200"/>
          </a:p>
          <a:p>
            <a:pPr marL="274320" lvl="1"/>
            <a:r>
              <a:rPr lang="en-US" sz="3200" err="1"/>
              <a:t>Xawery</a:t>
            </a:r>
            <a:r>
              <a:rPr lang="en-US" sz="3200"/>
              <a:t> </a:t>
            </a:r>
            <a:r>
              <a:rPr lang="en-US" sz="3200" err="1"/>
              <a:t>Dunikowski</a:t>
            </a:r>
            <a:endParaRPr lang="en-US" sz="3200"/>
          </a:p>
        </p:txBody>
      </p:sp>
      <p:pic>
        <p:nvPicPr>
          <p:cNvPr id="7" name="Obraz 7" descr="Obraz zawierający osoba, mężczyzna, wewnątrz, kostium&#10;&#10;Opis wygenerowany automatycznie">
            <a:extLst>
              <a:ext uri="{FF2B5EF4-FFF2-40B4-BE49-F238E27FC236}">
                <a16:creationId xmlns:a16="http://schemas.microsoft.com/office/drawing/2014/main" id="{DE334FB2-C78D-419E-BEC1-9005C74C0145}"/>
              </a:ext>
            </a:extLst>
          </p:cNvPr>
          <p:cNvPicPr>
            <a:picLocks noGrp="1" noChangeAspect="1"/>
          </p:cNvPicPr>
          <p:nvPr>
            <p:ph sz="half" idx="2"/>
          </p:nvPr>
        </p:nvPicPr>
        <p:blipFill rotWithShape="1">
          <a:blip r:embed="rId2"/>
          <a:srcRect t="16351" r="-2" b="18849"/>
          <a:stretch/>
        </p:blipFill>
        <p:spPr>
          <a:xfrm>
            <a:off x="8386170" y="484635"/>
            <a:ext cx="3318953" cy="2790017"/>
          </a:xfrm>
          <a:prstGeom prst="rect">
            <a:avLst/>
          </a:prstGeom>
        </p:spPr>
      </p:pic>
      <p:pic>
        <p:nvPicPr>
          <p:cNvPr id="8" name="Obraz 8" descr="Obraz zawierający mężczyzna, osoba, starsze&#10;&#10;Opis wygenerowany automatycznie">
            <a:extLst>
              <a:ext uri="{FF2B5EF4-FFF2-40B4-BE49-F238E27FC236}">
                <a16:creationId xmlns:a16="http://schemas.microsoft.com/office/drawing/2014/main" id="{CD420BD4-05F0-46E5-8C20-6D8AE2AD379C}"/>
              </a:ext>
            </a:extLst>
          </p:cNvPr>
          <p:cNvPicPr>
            <a:picLocks noChangeAspect="1"/>
          </p:cNvPicPr>
          <p:nvPr/>
        </p:nvPicPr>
        <p:blipFill rotWithShape="1">
          <a:blip r:embed="rId3"/>
          <a:srcRect l="4436" r="6746" b="3"/>
          <a:stretch/>
        </p:blipFill>
        <p:spPr>
          <a:xfrm>
            <a:off x="8386174" y="3435522"/>
            <a:ext cx="3321190" cy="2790024"/>
          </a:xfrm>
          <a:prstGeom prst="rect">
            <a:avLst/>
          </a:prstGeom>
        </p:spPr>
      </p:pic>
    </p:spTree>
    <p:extLst>
      <p:ext uri="{BB962C8B-B14F-4D97-AF65-F5344CB8AC3E}">
        <p14:creationId xmlns:p14="http://schemas.microsoft.com/office/powerpoint/2010/main" val="28718501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084EA-72FC-4176-9E83-4F4841D80135}"/>
              </a:ext>
            </a:extLst>
          </p:cNvPr>
          <p:cNvSpPr>
            <a:spLocks noGrp="1"/>
          </p:cNvSpPr>
          <p:nvPr>
            <p:ph type="title"/>
          </p:nvPr>
        </p:nvSpPr>
        <p:spPr>
          <a:xfrm>
            <a:off x="5867874" y="892120"/>
            <a:ext cx="5447250" cy="1645920"/>
          </a:xfrm>
        </p:spPr>
        <p:txBody>
          <a:bodyPr>
            <a:normAutofit/>
          </a:bodyPr>
          <a:lstStyle/>
          <a:p>
            <a:r>
              <a:rPr lang="en">
                <a:latin typeface="Arial"/>
                <a:cs typeface="Arial"/>
              </a:rPr>
              <a:t>SCULPTURES IN POLAND</a:t>
            </a:r>
          </a:p>
        </p:txBody>
      </p:sp>
      <p:sp>
        <p:nvSpPr>
          <p:cNvPr id="25" name="Rectangle 27">
            <a:extLst>
              <a:ext uri="{FF2B5EF4-FFF2-40B4-BE49-F238E27FC236}">
                <a16:creationId xmlns:a16="http://schemas.microsoft.com/office/drawing/2014/main" id="{017F7BD1-41C8-4728-8A67-B9BA0214A1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52614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9">
            <a:extLst>
              <a:ext uri="{FF2B5EF4-FFF2-40B4-BE49-F238E27FC236}">
                <a16:creationId xmlns:a16="http://schemas.microsoft.com/office/drawing/2014/main" id="{D0E1194C-6532-48CC-94C3-3A5B2A369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8" y="643464"/>
            <a:ext cx="3969458"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32" name="Rectangle 31">
            <a:extLst>
              <a:ext uri="{FF2B5EF4-FFF2-40B4-BE49-F238E27FC236}">
                <a16:creationId xmlns:a16="http://schemas.microsoft.com/office/drawing/2014/main" id="{37C2ADB7-F8D0-459A-9B52-42CE6733E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883" y="805445"/>
            <a:ext cx="3616369" cy="5244498"/>
          </a:xfrm>
          <a:prstGeom prst="rect">
            <a:avLst/>
          </a:prstGeom>
          <a:noFill/>
          <a:ln w="6350" cap="sq" cmpd="sng" algn="ctr">
            <a:solidFill>
              <a:schemeClr val="tx1">
                <a:lumMod val="75000"/>
                <a:lumOff val="25000"/>
              </a:schemeClr>
            </a:solidFill>
            <a:prstDash val="solid"/>
            <a:miter lim="800000"/>
          </a:ln>
          <a:effectLst/>
        </p:spPr>
      </p:sp>
      <p:pic>
        <p:nvPicPr>
          <p:cNvPr id="7" name="Obraz 7" descr="Obraz zawierający wewnątrz&#10;&#10;Opis wygenerowany automatycznie">
            <a:extLst>
              <a:ext uri="{FF2B5EF4-FFF2-40B4-BE49-F238E27FC236}">
                <a16:creationId xmlns:a16="http://schemas.microsoft.com/office/drawing/2014/main" id="{70203697-29E1-4191-BBD1-EE8E4402DEF7}"/>
              </a:ext>
            </a:extLst>
          </p:cNvPr>
          <p:cNvPicPr>
            <a:picLocks noChangeAspect="1"/>
          </p:cNvPicPr>
          <p:nvPr/>
        </p:nvPicPr>
        <p:blipFill>
          <a:blip r:embed="rId2"/>
          <a:stretch>
            <a:fillRect/>
          </a:stretch>
        </p:blipFill>
        <p:spPr>
          <a:xfrm>
            <a:off x="1884178" y="1125485"/>
            <a:ext cx="1481183" cy="2221775"/>
          </a:xfrm>
          <a:prstGeom prst="rect">
            <a:avLst/>
          </a:prstGeom>
        </p:spPr>
      </p:pic>
      <p:pic>
        <p:nvPicPr>
          <p:cNvPr id="5" name="Obraz 5" descr="Obraz zawierający drzewo, trawa, zewnętrzne, niebo&#10;&#10;Opis wygenerowany automatycznie">
            <a:extLst>
              <a:ext uri="{FF2B5EF4-FFF2-40B4-BE49-F238E27FC236}">
                <a16:creationId xmlns:a16="http://schemas.microsoft.com/office/drawing/2014/main" id="{9D5301F8-8460-4AD0-95FA-8DE667778FA0}"/>
              </a:ext>
            </a:extLst>
          </p:cNvPr>
          <p:cNvPicPr>
            <a:picLocks noChangeAspect="1"/>
          </p:cNvPicPr>
          <p:nvPr/>
        </p:nvPicPr>
        <p:blipFill>
          <a:blip r:embed="rId3"/>
          <a:stretch>
            <a:fillRect/>
          </a:stretch>
        </p:blipFill>
        <p:spPr>
          <a:xfrm>
            <a:off x="1124673" y="3508127"/>
            <a:ext cx="3000193" cy="1807615"/>
          </a:xfrm>
          <a:prstGeom prst="rect">
            <a:avLst/>
          </a:prstGeom>
        </p:spPr>
      </p:pic>
      <p:sp>
        <p:nvSpPr>
          <p:cNvPr id="3" name="Content Placeholder 2">
            <a:extLst>
              <a:ext uri="{FF2B5EF4-FFF2-40B4-BE49-F238E27FC236}">
                <a16:creationId xmlns:a16="http://schemas.microsoft.com/office/drawing/2014/main" id="{1239F72B-F8A5-444F-9A31-1CE10788367B}"/>
              </a:ext>
            </a:extLst>
          </p:cNvPr>
          <p:cNvSpPr>
            <a:spLocks noGrp="1"/>
          </p:cNvSpPr>
          <p:nvPr>
            <p:ph idx="1"/>
          </p:nvPr>
        </p:nvSpPr>
        <p:spPr>
          <a:xfrm>
            <a:off x="5867873" y="3081758"/>
            <a:ext cx="5447251" cy="3291840"/>
          </a:xfrm>
        </p:spPr>
        <p:txBody>
          <a:bodyPr vert="horz" lIns="91440" tIns="45720" rIns="91440" bIns="45720" rtlCol="0" anchor="t">
            <a:normAutofit/>
          </a:bodyPr>
          <a:lstStyle/>
          <a:p>
            <a:pPr>
              <a:buFont typeface="Arial" pitchFamily="18" charset="0"/>
              <a:buChar char="•"/>
            </a:pPr>
            <a:r>
              <a:rPr lang="en-US" sz="2000">
                <a:latin typeface="Arial"/>
                <a:ea typeface="+mn-lt"/>
                <a:cs typeface="+mn-lt"/>
              </a:rPr>
              <a:t>Monument Jana </a:t>
            </a:r>
            <a:r>
              <a:rPr lang="en-US" sz="2000" err="1">
                <a:latin typeface="Arial"/>
                <a:ea typeface="+mn-lt"/>
                <a:cs typeface="+mn-lt"/>
              </a:rPr>
              <a:t>Pawła</a:t>
            </a:r>
            <a:r>
              <a:rPr lang="en-US" sz="2000">
                <a:latin typeface="Arial"/>
                <a:ea typeface="+mn-lt"/>
                <a:cs typeface="+mn-lt"/>
              </a:rPr>
              <a:t> II – in salt mine „Wieliczka”</a:t>
            </a:r>
            <a:endParaRPr lang="en-US" sz="2000">
              <a:latin typeface="Arial"/>
              <a:cs typeface="Arial"/>
            </a:endParaRPr>
          </a:p>
          <a:p>
            <a:pPr>
              <a:buClr>
                <a:srgbClr val="262626"/>
              </a:buClr>
              <a:buFont typeface="Arial" pitchFamily="18" charset="0"/>
              <a:buChar char="•"/>
            </a:pPr>
            <a:r>
              <a:rPr lang="en-US" sz="2000">
                <a:latin typeface="Arial"/>
                <a:ea typeface="+mn-lt"/>
                <a:cs typeface="+mn-lt"/>
              </a:rPr>
              <a:t>“</a:t>
            </a:r>
            <a:r>
              <a:rPr lang="en-US" sz="2000" err="1">
                <a:latin typeface="Arial"/>
                <a:ea typeface="+mn-lt"/>
                <a:cs typeface="+mn-lt"/>
              </a:rPr>
              <a:t>Przechodzący</a:t>
            </a:r>
            <a:r>
              <a:rPr lang="en-US" sz="2000">
                <a:latin typeface="Arial"/>
                <a:ea typeface="+mn-lt"/>
                <a:cs typeface="+mn-lt"/>
              </a:rPr>
              <a:t> </a:t>
            </a:r>
            <a:r>
              <a:rPr lang="en-US" sz="2000" err="1">
                <a:latin typeface="Arial"/>
                <a:ea typeface="+mn-lt"/>
                <a:cs typeface="+mn-lt"/>
              </a:rPr>
              <a:t>przez</a:t>
            </a:r>
            <a:r>
              <a:rPr lang="en-US" sz="2000">
                <a:latin typeface="Arial"/>
                <a:ea typeface="+mn-lt"/>
                <a:cs typeface="+mn-lt"/>
              </a:rPr>
              <a:t> </a:t>
            </a:r>
            <a:r>
              <a:rPr lang="en-US" sz="2000" err="1">
                <a:latin typeface="Arial"/>
                <a:ea typeface="+mn-lt"/>
                <a:cs typeface="+mn-lt"/>
              </a:rPr>
              <a:t>rzekę</a:t>
            </a:r>
            <a:r>
              <a:rPr lang="en-US" sz="2000">
                <a:latin typeface="Arial"/>
                <a:ea typeface="+mn-lt"/>
                <a:cs typeface="+mn-lt"/>
              </a:rPr>
              <a:t>”</a:t>
            </a:r>
            <a:endParaRPr lang="en-US" sz="2000">
              <a:latin typeface="Arial"/>
              <a:cs typeface="Arial"/>
            </a:endParaRPr>
          </a:p>
          <a:p>
            <a:pPr>
              <a:buFont typeface="Arial" pitchFamily="18" charset="0"/>
              <a:buChar char="•"/>
            </a:pPr>
            <a:r>
              <a:rPr lang="en-US" sz="2000">
                <a:latin typeface="Arial"/>
                <a:ea typeface="+mn-lt"/>
                <a:cs typeface="+mn-lt"/>
              </a:rPr>
              <a:t>„</a:t>
            </a:r>
            <a:r>
              <a:rPr lang="en-US" sz="2000" err="1">
                <a:latin typeface="Arial"/>
                <a:ea typeface="+mn-lt"/>
                <a:cs typeface="+mn-lt"/>
              </a:rPr>
              <a:t>Zinaxin</a:t>
            </a:r>
            <a:r>
              <a:rPr lang="en-US" sz="2000">
                <a:latin typeface="Arial"/>
                <a:ea typeface="+mn-lt"/>
                <a:cs typeface="+mn-lt"/>
              </a:rPr>
              <a:t>” and „</a:t>
            </a:r>
            <a:r>
              <a:rPr lang="en-US" sz="2000" err="1">
                <a:latin typeface="Arial"/>
                <a:ea typeface="+mn-lt"/>
                <a:cs typeface="+mn-lt"/>
              </a:rPr>
              <a:t>Dolacin</a:t>
            </a:r>
            <a:r>
              <a:rPr lang="en-US" sz="2000">
                <a:latin typeface="Arial"/>
                <a:ea typeface="+mn-lt"/>
                <a:cs typeface="+mn-lt"/>
              </a:rPr>
              <a:t>” by </a:t>
            </a:r>
            <a:r>
              <a:rPr lang="en-US" sz="2000">
                <a:latin typeface="Arial"/>
                <a:ea typeface="+mn-lt"/>
                <a:cs typeface="Arial"/>
              </a:rPr>
              <a:t>Marta Magdalena </a:t>
            </a:r>
            <a:r>
              <a:rPr lang="en-US" sz="2000" err="1">
                <a:latin typeface="Arial"/>
                <a:ea typeface="+mn-lt"/>
                <a:cs typeface="Arial"/>
              </a:rPr>
              <a:t>Abakanowicz</a:t>
            </a:r>
            <a:r>
              <a:rPr lang="en-US" sz="2000" err="1">
                <a:ea typeface="+mn-lt"/>
                <a:cs typeface="+mn-lt"/>
              </a:rPr>
              <a:t>-</a:t>
            </a:r>
            <a:r>
              <a:rPr lang="en-US" sz="2000" err="1">
                <a:latin typeface="Arial"/>
                <a:ea typeface="+mn-lt"/>
                <a:cs typeface="Arial"/>
              </a:rPr>
              <a:t>Kosmowska</a:t>
            </a:r>
            <a:endParaRPr lang="en-US" sz="2000">
              <a:latin typeface="Arial"/>
              <a:ea typeface="+mn-lt"/>
              <a:cs typeface="Arial"/>
            </a:endParaRPr>
          </a:p>
          <a:p>
            <a:pPr>
              <a:buFont typeface="Arial" pitchFamily="18" charset="0"/>
              <a:buChar char="•"/>
            </a:pPr>
            <a:r>
              <a:rPr lang="en-US" sz="2000" err="1">
                <a:latin typeface="Arial"/>
                <a:ea typeface="+mn-lt"/>
                <a:cs typeface="Arial"/>
              </a:rPr>
              <a:t>Xawery</a:t>
            </a:r>
            <a:r>
              <a:rPr lang="en-US" sz="2000">
                <a:latin typeface="Arial"/>
                <a:ea typeface="+mn-lt"/>
                <a:cs typeface="Arial"/>
              </a:rPr>
              <a:t> </a:t>
            </a:r>
            <a:r>
              <a:rPr lang="en-US" sz="2000" err="1">
                <a:latin typeface="Arial"/>
                <a:ea typeface="+mn-lt"/>
                <a:cs typeface="Arial"/>
              </a:rPr>
              <a:t>Dunikowski</a:t>
            </a:r>
            <a:r>
              <a:rPr lang="en-US" sz="2000">
                <a:latin typeface="Arial"/>
                <a:ea typeface="+mn-lt"/>
                <a:cs typeface="Arial"/>
              </a:rPr>
              <a:t> ,,</a:t>
            </a:r>
            <a:r>
              <a:rPr lang="en-US" sz="2000" err="1">
                <a:latin typeface="Arial"/>
                <a:ea typeface="+mn-lt"/>
                <a:cs typeface="Arial"/>
              </a:rPr>
              <a:t>Amerykanka</a:t>
            </a:r>
            <a:r>
              <a:rPr lang="en-US" sz="2000">
                <a:latin typeface="Arial"/>
                <a:ea typeface="+mn-lt"/>
                <a:cs typeface="Arial"/>
              </a:rPr>
              <a:t> II''</a:t>
            </a:r>
          </a:p>
          <a:p>
            <a:pPr marL="0" indent="0">
              <a:buNone/>
            </a:pPr>
            <a:endParaRPr lang="en-US">
              <a:latin typeface="Arial"/>
              <a:ea typeface="+mn-lt"/>
              <a:cs typeface="Arial"/>
            </a:endParaRPr>
          </a:p>
          <a:p>
            <a:pPr marL="0" indent="0">
              <a:buNone/>
            </a:pPr>
            <a:endParaRPr lang="en-US">
              <a:latin typeface="Arial"/>
              <a:cs typeface="Arial"/>
            </a:endParaRPr>
          </a:p>
          <a:p>
            <a:pPr marL="0" indent="0">
              <a:buClr>
                <a:prstClr val="black">
                  <a:lumMod val="85000"/>
                  <a:lumOff val="15000"/>
                </a:prstClr>
              </a:buClr>
              <a:buNone/>
            </a:pPr>
            <a:endParaRPr lang="en-US">
              <a:latin typeface="Arial"/>
              <a:cs typeface="Arial"/>
            </a:endParaRPr>
          </a:p>
          <a:p>
            <a:pPr marL="0" indent="0">
              <a:buClr>
                <a:prstClr val="black">
                  <a:lumMod val="85000"/>
                  <a:lumOff val="15000"/>
                </a:prstClr>
              </a:buClr>
              <a:buNone/>
            </a:pPr>
            <a:endParaRPr lang="en-US">
              <a:latin typeface="Arial"/>
              <a:cs typeface="Arial"/>
            </a:endParaRPr>
          </a:p>
          <a:p>
            <a:pPr>
              <a:buClr>
                <a:srgbClr val="262626"/>
              </a:buClr>
            </a:pPr>
            <a:endParaRPr lang="en-US">
              <a:latin typeface="Arial"/>
              <a:cs typeface="Arial"/>
            </a:endParaRPr>
          </a:p>
        </p:txBody>
      </p:sp>
    </p:spTree>
    <p:extLst>
      <p:ext uri="{BB962C8B-B14F-4D97-AF65-F5344CB8AC3E}">
        <p14:creationId xmlns:p14="http://schemas.microsoft.com/office/powerpoint/2010/main" val="26254097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3" name="Rectangle 15">
            <a:extLst>
              <a:ext uri="{FF2B5EF4-FFF2-40B4-BE49-F238E27FC236}">
                <a16:creationId xmlns:a16="http://schemas.microsoft.com/office/drawing/2014/main" id="{8F54E216-74CA-49EC-81A4-592AEFE50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7">
            <a:extLst>
              <a:ext uri="{FF2B5EF4-FFF2-40B4-BE49-F238E27FC236}">
                <a16:creationId xmlns:a16="http://schemas.microsoft.com/office/drawing/2014/main" id="{1DBCC6C4-56D3-4F18-8642-B083630B2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0" name="Rectangle 19">
            <a:extLst>
              <a:ext uri="{FF2B5EF4-FFF2-40B4-BE49-F238E27FC236}">
                <a16:creationId xmlns:a16="http://schemas.microsoft.com/office/drawing/2014/main" id="{AA9A53CB-2664-4EDA-ACC7-C1082E5BE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2" name="Rectangle 21">
            <a:extLst>
              <a:ext uri="{FF2B5EF4-FFF2-40B4-BE49-F238E27FC236}">
                <a16:creationId xmlns:a16="http://schemas.microsoft.com/office/drawing/2014/main" id="{460C0EEC-7BE6-42CF-89CF-972623599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4" name="Group 23">
            <a:extLst>
              <a:ext uri="{FF2B5EF4-FFF2-40B4-BE49-F238E27FC236}">
                <a16:creationId xmlns:a16="http://schemas.microsoft.com/office/drawing/2014/main" id="{FB34CFEC-D348-44B1-976E-577CB18941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7" name="Straight Connector 24">
              <a:extLst>
                <a:ext uri="{FF2B5EF4-FFF2-40B4-BE49-F238E27FC236}">
                  <a16:creationId xmlns:a16="http://schemas.microsoft.com/office/drawing/2014/main" id="{20458342-5863-4424-A6E3-A9AFA6337E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CA2E31E-7FB1-4FD0-BE7E-F888228AA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26">
              <a:extLst>
                <a:ext uri="{FF2B5EF4-FFF2-40B4-BE49-F238E27FC236}">
                  <a16:creationId xmlns:a16="http://schemas.microsoft.com/office/drawing/2014/main" id="{44D1846C-BF42-4B54-965F-62FC81CD553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ectangle 28">
            <a:extLst>
              <a:ext uri="{FF2B5EF4-FFF2-40B4-BE49-F238E27FC236}">
                <a16:creationId xmlns:a16="http://schemas.microsoft.com/office/drawing/2014/main" id="{8A1FE3EB-AFA8-4D74-8AE5-7277245D6A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C9BC29-B3FA-4603-AEBF-8F16B63F220F}"/>
              </a:ext>
            </a:extLst>
          </p:cNvPr>
          <p:cNvSpPr>
            <a:spLocks noGrp="1"/>
          </p:cNvSpPr>
          <p:nvPr>
            <p:ph type="title"/>
          </p:nvPr>
        </p:nvSpPr>
        <p:spPr>
          <a:xfrm>
            <a:off x="8560024" y="52374"/>
            <a:ext cx="3238829" cy="3728374"/>
          </a:xfrm>
        </p:spPr>
        <p:txBody>
          <a:bodyPr vert="horz" lIns="91440" tIns="45720" rIns="91440" bIns="45720" rtlCol="0" anchor="ctr">
            <a:normAutofit/>
          </a:bodyPr>
          <a:lstStyle/>
          <a:p>
            <a:pPr algn="ctr">
              <a:lnSpc>
                <a:spcPct val="83000"/>
              </a:lnSpc>
            </a:pPr>
            <a:r>
              <a:rPr lang="en-US" sz="6600" cap="all" spc="-100">
                <a:solidFill>
                  <a:srgbClr val="FFFFFF"/>
                </a:solidFill>
              </a:rPr>
              <a:t>Music</a:t>
            </a:r>
          </a:p>
        </p:txBody>
      </p:sp>
      <p:sp>
        <p:nvSpPr>
          <p:cNvPr id="3" name="Content Placeholder 2">
            <a:extLst>
              <a:ext uri="{FF2B5EF4-FFF2-40B4-BE49-F238E27FC236}">
                <a16:creationId xmlns:a16="http://schemas.microsoft.com/office/drawing/2014/main" id="{6DCF2DF3-5FA8-4854-B5C6-17BDF377E3EB}"/>
              </a:ext>
            </a:extLst>
          </p:cNvPr>
          <p:cNvSpPr>
            <a:spLocks noGrp="1"/>
          </p:cNvSpPr>
          <p:nvPr>
            <p:ph idx="1"/>
          </p:nvPr>
        </p:nvSpPr>
        <p:spPr>
          <a:xfrm>
            <a:off x="8560024" y="3026035"/>
            <a:ext cx="3238829" cy="1496816"/>
          </a:xfrm>
        </p:spPr>
        <p:txBody>
          <a:bodyPr vert="horz" lIns="91440" tIns="45720" rIns="91440" bIns="45720" rtlCol="0" anchor="t">
            <a:noAutofit/>
          </a:bodyPr>
          <a:lstStyle/>
          <a:p>
            <a:pPr marL="0" indent="0" algn="ctr">
              <a:spcBef>
                <a:spcPts val="0"/>
              </a:spcBef>
              <a:spcAft>
                <a:spcPts val="600"/>
              </a:spcAft>
              <a:buNone/>
            </a:pPr>
            <a:r>
              <a:rPr lang="en-US" sz="2800" spc="80">
                <a:solidFill>
                  <a:srgbClr val="FFFFFF"/>
                </a:solidFill>
                <a:latin typeface="Arial"/>
                <a:cs typeface="Arial"/>
              </a:rPr>
              <a:t>The history of Polish music covers epochs from the Middle Ages to modern times</a:t>
            </a:r>
          </a:p>
        </p:txBody>
      </p:sp>
      <p:sp>
        <p:nvSpPr>
          <p:cNvPr id="28" name="Rectangle 30">
            <a:extLst>
              <a:ext uri="{FF2B5EF4-FFF2-40B4-BE49-F238E27FC236}">
                <a16:creationId xmlns:a16="http://schemas.microsoft.com/office/drawing/2014/main" id="{CC7296A4-FA79-4B91-89DF-724C8AA3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7" y="0"/>
            <a:ext cx="816874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2">
            <a:extLst>
              <a:ext uri="{FF2B5EF4-FFF2-40B4-BE49-F238E27FC236}">
                <a16:creationId xmlns:a16="http://schemas.microsoft.com/office/drawing/2014/main" id="{8D531FCE-917D-4D12-BF26-53689BC4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6909241"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6" name="Obraz 12" descr="Obraz zawierający kostium&#10;&#10;Opis wygenerowany automatycznie">
            <a:extLst>
              <a:ext uri="{FF2B5EF4-FFF2-40B4-BE49-F238E27FC236}">
                <a16:creationId xmlns:a16="http://schemas.microsoft.com/office/drawing/2014/main" id="{D79E2252-95FB-4DAF-8D05-8A9ECA9AA114}"/>
              </a:ext>
            </a:extLst>
          </p:cNvPr>
          <p:cNvPicPr>
            <a:picLocks noChangeAspect="1"/>
          </p:cNvPicPr>
          <p:nvPr/>
        </p:nvPicPr>
        <p:blipFill rotWithShape="1">
          <a:blip r:embed="rId3"/>
          <a:srcRect l="7053" r="16386"/>
          <a:stretch/>
        </p:blipFill>
        <p:spPr>
          <a:xfrm>
            <a:off x="739716" y="964691"/>
            <a:ext cx="3773419" cy="4928617"/>
          </a:xfrm>
          <a:prstGeom prst="rect">
            <a:avLst/>
          </a:prstGeom>
        </p:spPr>
      </p:pic>
      <p:pic>
        <p:nvPicPr>
          <p:cNvPr id="4" name="Obraz 4" descr="Obraz zawierający tekst, ściana, osoba, wewnątrz&#10;&#10;Opis wygenerowany automatycznie">
            <a:extLst>
              <a:ext uri="{FF2B5EF4-FFF2-40B4-BE49-F238E27FC236}">
                <a16:creationId xmlns:a16="http://schemas.microsoft.com/office/drawing/2014/main" id="{D418D110-2A74-4CF9-9A68-D0874D66B923}"/>
              </a:ext>
            </a:extLst>
          </p:cNvPr>
          <p:cNvPicPr>
            <a:picLocks noChangeAspect="1"/>
          </p:cNvPicPr>
          <p:nvPr/>
        </p:nvPicPr>
        <p:blipFill rotWithShape="1">
          <a:blip r:embed="rId4"/>
          <a:srcRect t="964" r="-3" b="-3"/>
          <a:stretch/>
        </p:blipFill>
        <p:spPr>
          <a:xfrm>
            <a:off x="4895850" y="964689"/>
            <a:ext cx="2338499" cy="3017520"/>
          </a:xfrm>
          <a:prstGeom prst="rect">
            <a:avLst/>
          </a:prstGeom>
        </p:spPr>
      </p:pic>
      <p:pic>
        <p:nvPicPr>
          <p:cNvPr id="5" name="Obraz 5" descr="Obraz zawierający osoba, mężczyzna, uśmiech, pozujący&#10;&#10;Opis wygenerowany automatycznie">
            <a:extLst>
              <a:ext uri="{FF2B5EF4-FFF2-40B4-BE49-F238E27FC236}">
                <a16:creationId xmlns:a16="http://schemas.microsoft.com/office/drawing/2014/main" id="{A70E3B8A-195D-4923-8EDD-1E30D74B0D56}"/>
              </a:ext>
            </a:extLst>
          </p:cNvPr>
          <p:cNvPicPr>
            <a:picLocks noChangeAspect="1"/>
          </p:cNvPicPr>
          <p:nvPr/>
        </p:nvPicPr>
        <p:blipFill rotWithShape="1">
          <a:blip r:embed="rId5"/>
          <a:srcRect t="6578" r="-4" b="18575"/>
          <a:stretch/>
        </p:blipFill>
        <p:spPr>
          <a:xfrm>
            <a:off x="4895850" y="4143081"/>
            <a:ext cx="2338499" cy="1750229"/>
          </a:xfrm>
          <a:prstGeom prst="rect">
            <a:avLst/>
          </a:prstGeom>
        </p:spPr>
      </p:pic>
    </p:spTree>
    <p:extLst>
      <p:ext uri="{BB962C8B-B14F-4D97-AF65-F5344CB8AC3E}">
        <p14:creationId xmlns:p14="http://schemas.microsoft.com/office/powerpoint/2010/main" val="23518940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nodeType="withEffect">
                                  <p:stCondLst>
                                    <p:cond delay="0"/>
                                  </p:stCondLst>
                                  <p:iterate>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700"/>
                                        <p:tgtEl>
                                          <p:spTgt spid="6"/>
                                        </p:tgtEl>
                                      </p:cBhvr>
                                    </p:animEffect>
                                  </p:childTnLst>
                                </p:cTn>
                              </p:par>
                              <p:par>
                                <p:cTn id="14" presetID="10" presetClass="entr" presetSubtype="0" fill="hold" grpId="0" nodeType="withEffect">
                                  <p:stCondLst>
                                    <p:cond delay="1000"/>
                                  </p:stCondLst>
                                  <p:iterate>
                                    <p:tmPct val="10000"/>
                                  </p:iterate>
                                  <p:childTnLst>
                                    <p:set>
                                      <p:cBhvr>
                                        <p:cTn id="15" dur="1" fill="hold">
                                          <p:stCondLst>
                                            <p:cond delay="0"/>
                                          </p:stCondLst>
                                        </p:cTn>
                                        <p:tgtEl>
                                          <p:spTgt spid="2"/>
                                        </p:tgtEl>
                                        <p:attrNameLst>
                                          <p:attrName>style.visibility</p:attrName>
                                        </p:attrNameLst>
                                      </p:cBhvr>
                                      <p:to>
                                        <p:strVal val="visible"/>
                                      </p:to>
                                    </p:set>
                                    <p:animEffect transition="in" filter="fade">
                                      <p:cBhvr>
                                        <p:cTn id="16"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ytuł 1">
            <a:extLst>
              <a:ext uri="{FF2B5EF4-FFF2-40B4-BE49-F238E27FC236}">
                <a16:creationId xmlns:a16="http://schemas.microsoft.com/office/drawing/2014/main" id="{83DE9A5F-C346-4DC6-8303-85542B4C96FD}"/>
              </a:ext>
            </a:extLst>
          </p:cNvPr>
          <p:cNvSpPr>
            <a:spLocks noGrp="1"/>
          </p:cNvSpPr>
          <p:nvPr>
            <p:ph type="title"/>
          </p:nvPr>
        </p:nvSpPr>
        <p:spPr>
          <a:xfrm>
            <a:off x="573409" y="559477"/>
            <a:ext cx="3765200" cy="5709931"/>
          </a:xfrm>
        </p:spPr>
        <p:txBody>
          <a:bodyPr>
            <a:normAutofit/>
          </a:bodyPr>
          <a:lstStyle/>
          <a:p>
            <a:pPr algn="ctr"/>
            <a:r>
              <a:rPr lang="pl-PL"/>
              <a:t>THE ERAS OF MUSIC</a:t>
            </a:r>
          </a:p>
        </p:txBody>
      </p:sp>
      <p:graphicFrame>
        <p:nvGraphicFramePr>
          <p:cNvPr id="15" name="Symbol zastępczy zawartości 2">
            <a:extLst>
              <a:ext uri="{FF2B5EF4-FFF2-40B4-BE49-F238E27FC236}">
                <a16:creationId xmlns:a16="http://schemas.microsoft.com/office/drawing/2014/main" id="{69DBB8A6-98DC-4145-B810-274654E90137}"/>
              </a:ext>
            </a:extLst>
          </p:cNvPr>
          <p:cNvGraphicFramePr>
            <a:graphicFrameLocks noGrp="1"/>
          </p:cNvGraphicFramePr>
          <p:nvPr>
            <p:ph idx="1"/>
            <p:extLst>
              <p:ext uri="{D42A27DB-BD31-4B8C-83A1-F6EECF244321}">
                <p14:modId xmlns:p14="http://schemas.microsoft.com/office/powerpoint/2010/main" val="1313979070"/>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308488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5A1A0-7FC9-4D70-9236-F44AE155E803}"/>
              </a:ext>
            </a:extLst>
          </p:cNvPr>
          <p:cNvSpPr>
            <a:spLocks noGrp="1"/>
          </p:cNvSpPr>
          <p:nvPr>
            <p:ph type="title"/>
          </p:nvPr>
        </p:nvSpPr>
        <p:spPr>
          <a:xfrm>
            <a:off x="1066800" y="642594"/>
            <a:ext cx="10058400" cy="1371600"/>
          </a:xfrm>
        </p:spPr>
        <p:txBody>
          <a:bodyPr>
            <a:normAutofit/>
          </a:bodyPr>
          <a:lstStyle/>
          <a:p>
            <a:r>
              <a:rPr lang="en-US">
                <a:latin typeface="Arial"/>
                <a:cs typeface="Arial"/>
              </a:rPr>
              <a:t>POLISH MUSICIANS</a:t>
            </a:r>
          </a:p>
        </p:txBody>
      </p:sp>
      <p:sp>
        <p:nvSpPr>
          <p:cNvPr id="3" name="Content Placeholder 2">
            <a:extLst>
              <a:ext uri="{FF2B5EF4-FFF2-40B4-BE49-F238E27FC236}">
                <a16:creationId xmlns:a16="http://schemas.microsoft.com/office/drawing/2014/main" id="{9FA58B1E-57E2-4A67-92B0-2AC86819F1C1}"/>
              </a:ext>
            </a:extLst>
          </p:cNvPr>
          <p:cNvSpPr>
            <a:spLocks noGrp="1"/>
          </p:cNvSpPr>
          <p:nvPr>
            <p:ph idx="1"/>
          </p:nvPr>
        </p:nvSpPr>
        <p:spPr>
          <a:xfrm>
            <a:off x="1066800" y="2103120"/>
            <a:ext cx="4868334" cy="3931920"/>
          </a:xfrm>
        </p:spPr>
        <p:txBody>
          <a:bodyPr vert="horz" lIns="91440" tIns="45720" rIns="91440" bIns="45720" rtlCol="0" anchor="t">
            <a:noAutofit/>
          </a:bodyPr>
          <a:lstStyle/>
          <a:p>
            <a:r>
              <a:rPr lang="en-US" sz="2800">
                <a:latin typeface="Arial"/>
                <a:ea typeface="+mn-lt"/>
                <a:cs typeface="+mn-lt"/>
              </a:rPr>
              <a:t>Fryderyk Chopin</a:t>
            </a:r>
            <a:endParaRPr lang="en-US" sz="2800">
              <a:latin typeface="Arial"/>
              <a:cs typeface="Arial"/>
            </a:endParaRPr>
          </a:p>
          <a:p>
            <a:pPr>
              <a:buClr>
                <a:srgbClr val="262626"/>
              </a:buClr>
            </a:pPr>
            <a:r>
              <a:rPr lang="en-US" sz="2800">
                <a:latin typeface="Arial"/>
                <a:ea typeface="+mn-lt"/>
                <a:cs typeface="+mn-lt"/>
              </a:rPr>
              <a:t>Krzysztof Penderecki</a:t>
            </a:r>
            <a:endParaRPr lang="en-US" sz="2800">
              <a:latin typeface="Arial"/>
              <a:cs typeface="Arial"/>
            </a:endParaRPr>
          </a:p>
          <a:p>
            <a:pPr>
              <a:buClr>
                <a:srgbClr val="262626"/>
              </a:buClr>
            </a:pPr>
            <a:r>
              <a:rPr lang="en-US" sz="2800">
                <a:latin typeface="Arial"/>
                <a:ea typeface="+mn-lt"/>
                <a:cs typeface="+mn-lt"/>
              </a:rPr>
              <a:t>Wojciech Kilar</a:t>
            </a:r>
            <a:endParaRPr lang="en-US" sz="2800">
              <a:latin typeface="Arial"/>
              <a:cs typeface="Arial"/>
            </a:endParaRPr>
          </a:p>
          <a:p>
            <a:pPr>
              <a:buClr>
                <a:srgbClr val="262626"/>
              </a:buClr>
            </a:pPr>
            <a:r>
              <a:rPr lang="en-US" sz="2800">
                <a:latin typeface="Arial"/>
                <a:ea typeface="+mn-lt"/>
                <a:cs typeface="+mn-lt"/>
              </a:rPr>
              <a:t>Witold </a:t>
            </a:r>
            <a:r>
              <a:rPr lang="en-US" sz="2800" err="1">
                <a:latin typeface="Arial"/>
                <a:ea typeface="+mn-lt"/>
                <a:cs typeface="+mn-lt"/>
              </a:rPr>
              <a:t>Lutosławski</a:t>
            </a:r>
            <a:endParaRPr lang="en-US" sz="2800">
              <a:latin typeface="Arial"/>
              <a:cs typeface="Arial"/>
            </a:endParaRPr>
          </a:p>
          <a:p>
            <a:pPr marL="0" indent="0">
              <a:buClr>
                <a:srgbClr val="262626"/>
              </a:buClr>
              <a:buNone/>
            </a:pPr>
            <a:r>
              <a:rPr lang="en-US" sz="2800">
                <a:latin typeface="Arial"/>
                <a:cs typeface="Arial"/>
              </a:rPr>
              <a:t>Modern musicians:</a:t>
            </a:r>
            <a:endParaRPr lang="en-US" sz="2800"/>
          </a:p>
          <a:p>
            <a:pPr>
              <a:buClr>
                <a:srgbClr val="262626"/>
              </a:buClr>
            </a:pPr>
            <a:r>
              <a:rPr lang="en-US" sz="2800">
                <a:latin typeface="Arial"/>
                <a:cs typeface="Arial"/>
              </a:rPr>
              <a:t>Dawid Kwiatkowski</a:t>
            </a:r>
          </a:p>
          <a:p>
            <a:pPr>
              <a:buClr>
                <a:srgbClr val="262626"/>
              </a:buClr>
            </a:pPr>
            <a:r>
              <a:rPr lang="en-US" sz="2800" err="1">
                <a:latin typeface="Arial"/>
                <a:cs typeface="Arial"/>
              </a:rPr>
              <a:t>Rafał</a:t>
            </a:r>
            <a:r>
              <a:rPr lang="en-US" sz="2800">
                <a:latin typeface="Arial"/>
                <a:cs typeface="Arial"/>
              </a:rPr>
              <a:t> Brzozowski</a:t>
            </a:r>
          </a:p>
          <a:p>
            <a:pPr marL="0" indent="0">
              <a:buClr>
                <a:srgbClr val="262626"/>
              </a:buClr>
              <a:buNone/>
            </a:pPr>
            <a:endParaRPr lang="en-US">
              <a:latin typeface="Arial"/>
              <a:cs typeface="Arial"/>
            </a:endParaRPr>
          </a:p>
          <a:p>
            <a:pPr>
              <a:buClr>
                <a:srgbClr val="262626"/>
              </a:buClr>
            </a:pPr>
            <a:endParaRPr lang="en-US"/>
          </a:p>
        </p:txBody>
      </p:sp>
      <p:pic>
        <p:nvPicPr>
          <p:cNvPr id="5" name="Obraz 5" descr="Obraz zawierający siedzi, osoba, kostium&#10;&#10;Opis wygenerowany automatycznie">
            <a:extLst>
              <a:ext uri="{FF2B5EF4-FFF2-40B4-BE49-F238E27FC236}">
                <a16:creationId xmlns:a16="http://schemas.microsoft.com/office/drawing/2014/main" id="{B06C0226-3167-4BC4-A4BE-FA68B25FA79E}"/>
              </a:ext>
            </a:extLst>
          </p:cNvPr>
          <p:cNvPicPr>
            <a:picLocks noChangeAspect="1"/>
          </p:cNvPicPr>
          <p:nvPr/>
        </p:nvPicPr>
        <p:blipFill rotWithShape="1">
          <a:blip r:embed="rId2"/>
          <a:srcRect l="13302" r="11652" b="-2"/>
          <a:stretch/>
        </p:blipFill>
        <p:spPr>
          <a:xfrm>
            <a:off x="6342889" y="2272195"/>
            <a:ext cx="1855356" cy="3762844"/>
          </a:xfrm>
          <a:prstGeom prst="rect">
            <a:avLst/>
          </a:prstGeom>
        </p:spPr>
      </p:pic>
      <p:pic>
        <p:nvPicPr>
          <p:cNvPr id="4" name="Obraz 4" descr="Obraz zawierający mężczyzna, osoba, drzewo, zewnętrzne&#10;&#10;Opis wygenerowany automatycznie">
            <a:extLst>
              <a:ext uri="{FF2B5EF4-FFF2-40B4-BE49-F238E27FC236}">
                <a16:creationId xmlns:a16="http://schemas.microsoft.com/office/drawing/2014/main" id="{0689B99B-62AF-4EB9-BB1C-D253F57C795E}"/>
              </a:ext>
            </a:extLst>
          </p:cNvPr>
          <p:cNvPicPr>
            <a:picLocks noChangeAspect="1"/>
          </p:cNvPicPr>
          <p:nvPr/>
        </p:nvPicPr>
        <p:blipFill rotWithShape="1">
          <a:blip r:embed="rId3"/>
          <a:srcRect r="15105" b="4"/>
          <a:stretch/>
        </p:blipFill>
        <p:spPr>
          <a:xfrm>
            <a:off x="8297233" y="2272195"/>
            <a:ext cx="2763958" cy="2166455"/>
          </a:xfrm>
          <a:prstGeom prst="rect">
            <a:avLst/>
          </a:prstGeom>
        </p:spPr>
      </p:pic>
      <p:pic>
        <p:nvPicPr>
          <p:cNvPr id="6" name="Obraz 6" descr="Obraz zawierający tekst, mężczyzna, odzież, osoba&#10;&#10;Opis wygenerowany automatycznie">
            <a:extLst>
              <a:ext uri="{FF2B5EF4-FFF2-40B4-BE49-F238E27FC236}">
                <a16:creationId xmlns:a16="http://schemas.microsoft.com/office/drawing/2014/main" id="{F33C1E85-F4B5-445B-A294-BFB5C8635550}"/>
              </a:ext>
            </a:extLst>
          </p:cNvPr>
          <p:cNvPicPr>
            <a:picLocks noChangeAspect="1"/>
          </p:cNvPicPr>
          <p:nvPr/>
        </p:nvPicPr>
        <p:blipFill rotWithShape="1">
          <a:blip r:embed="rId4"/>
          <a:srcRect l="23286" r="25264" b="-6"/>
          <a:stretch/>
        </p:blipFill>
        <p:spPr>
          <a:xfrm>
            <a:off x="8297233" y="4525775"/>
            <a:ext cx="987824" cy="1523896"/>
          </a:xfrm>
          <a:prstGeom prst="rect">
            <a:avLst/>
          </a:prstGeom>
        </p:spPr>
      </p:pic>
      <p:pic>
        <p:nvPicPr>
          <p:cNvPr id="7" name="Obraz 7" descr="Obraz zawierający mężczyzna&#10;&#10;Opis wygenerowany automatycznie">
            <a:extLst>
              <a:ext uri="{FF2B5EF4-FFF2-40B4-BE49-F238E27FC236}">
                <a16:creationId xmlns:a16="http://schemas.microsoft.com/office/drawing/2014/main" id="{EF04C91A-1B8D-4AC7-AC61-9AE667A5F718}"/>
              </a:ext>
            </a:extLst>
          </p:cNvPr>
          <p:cNvPicPr>
            <a:picLocks noChangeAspect="1"/>
          </p:cNvPicPr>
          <p:nvPr/>
        </p:nvPicPr>
        <p:blipFill rotWithShape="1">
          <a:blip r:embed="rId5"/>
          <a:srcRect t="8440" b="18798"/>
          <a:stretch/>
        </p:blipFill>
        <p:spPr>
          <a:xfrm>
            <a:off x="9384045" y="4525775"/>
            <a:ext cx="1677146" cy="1523896"/>
          </a:xfrm>
          <a:prstGeom prst="rect">
            <a:avLst/>
          </a:prstGeom>
        </p:spPr>
      </p:pic>
    </p:spTree>
    <p:extLst>
      <p:ext uri="{BB962C8B-B14F-4D97-AF65-F5344CB8AC3E}">
        <p14:creationId xmlns:p14="http://schemas.microsoft.com/office/powerpoint/2010/main" val="313716911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713D-0AAA-4B87-9A57-17FD40F72066}"/>
              </a:ext>
            </a:extLst>
          </p:cNvPr>
          <p:cNvSpPr>
            <a:spLocks noGrp="1"/>
          </p:cNvSpPr>
          <p:nvPr>
            <p:ph type="title"/>
          </p:nvPr>
        </p:nvSpPr>
        <p:spPr>
          <a:xfrm>
            <a:off x="6846137" y="727626"/>
            <a:ext cx="4602152" cy="1718225"/>
          </a:xfrm>
        </p:spPr>
        <p:txBody>
          <a:bodyPr>
            <a:normAutofit/>
          </a:bodyPr>
          <a:lstStyle/>
          <a:p>
            <a:r>
              <a:rPr lang="en-US">
                <a:latin typeface="Arial"/>
                <a:cs typeface="Arial"/>
              </a:rPr>
              <a:t>FRYDERYK CHOPIN</a:t>
            </a:r>
          </a:p>
        </p:txBody>
      </p:sp>
      <p:sp>
        <p:nvSpPr>
          <p:cNvPr id="9" name="Rectangle 8">
            <a:extLst>
              <a:ext uri="{FF2B5EF4-FFF2-40B4-BE49-F238E27FC236}">
                <a16:creationId xmlns:a16="http://schemas.microsoft.com/office/drawing/2014/main" id="{43047B46-4F2F-4746-8B82-B30EAAAE0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3443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4E8A8E-D194-4D55-92A3-6B0799722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384816"/>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4" name="Obraz 4" descr="Obraz zawierający tekst, ściana, osoba, wewnątrz&#10;&#10;Opis wygenerowany automatycznie">
            <a:extLst>
              <a:ext uri="{FF2B5EF4-FFF2-40B4-BE49-F238E27FC236}">
                <a16:creationId xmlns:a16="http://schemas.microsoft.com/office/drawing/2014/main" id="{03817512-D1BF-475C-8EF3-D50F8609E98E}"/>
              </a:ext>
            </a:extLst>
          </p:cNvPr>
          <p:cNvPicPr>
            <a:picLocks noChangeAspect="1"/>
          </p:cNvPicPr>
          <p:nvPr/>
        </p:nvPicPr>
        <p:blipFill rotWithShape="1">
          <a:blip r:embed="rId2"/>
          <a:srcRect t="11190" r="-1" b="4689"/>
          <a:stretch/>
        </p:blipFill>
        <p:spPr>
          <a:xfrm>
            <a:off x="407432" y="419292"/>
            <a:ext cx="5522976" cy="6053328"/>
          </a:xfrm>
          <a:prstGeom prst="rect">
            <a:avLst/>
          </a:prstGeom>
        </p:spPr>
      </p:pic>
      <p:sp>
        <p:nvSpPr>
          <p:cNvPr id="3" name="Content Placeholder 2">
            <a:extLst>
              <a:ext uri="{FF2B5EF4-FFF2-40B4-BE49-F238E27FC236}">
                <a16:creationId xmlns:a16="http://schemas.microsoft.com/office/drawing/2014/main" id="{FECA4154-D8F2-4ECA-8C06-7FF6FD81F9B8}"/>
              </a:ext>
            </a:extLst>
          </p:cNvPr>
          <p:cNvSpPr>
            <a:spLocks noGrp="1"/>
          </p:cNvSpPr>
          <p:nvPr>
            <p:ph idx="1"/>
          </p:nvPr>
        </p:nvSpPr>
        <p:spPr>
          <a:xfrm>
            <a:off x="6846137" y="2538919"/>
            <a:ext cx="4602152" cy="3596880"/>
          </a:xfrm>
        </p:spPr>
        <p:txBody>
          <a:bodyPr vert="horz" lIns="91440" tIns="45720" rIns="91440" bIns="45720" rtlCol="0" anchor="t">
            <a:normAutofit/>
          </a:bodyPr>
          <a:lstStyle/>
          <a:p>
            <a:pPr marL="0" indent="0">
              <a:buNone/>
            </a:pPr>
            <a:br>
              <a:rPr lang="en-US"/>
            </a:br>
            <a:r>
              <a:rPr lang="en-US">
                <a:latin typeface="Arial"/>
                <a:ea typeface="+mn-lt"/>
                <a:cs typeface="+mn-lt"/>
              </a:rPr>
              <a:t>Fryderyk Chopin is a Polish composer </a:t>
            </a:r>
            <a:r>
              <a:rPr lang="en">
                <a:latin typeface="Arial"/>
                <a:ea typeface="+mn-lt"/>
                <a:cs typeface="+mn-lt"/>
              </a:rPr>
              <a:t>and pianist. </a:t>
            </a:r>
            <a:endParaRPr lang="en">
              <a:latin typeface="Arial"/>
              <a:cs typeface="Arial"/>
            </a:endParaRPr>
          </a:p>
        </p:txBody>
      </p:sp>
    </p:spTree>
    <p:extLst>
      <p:ext uri="{BB962C8B-B14F-4D97-AF65-F5344CB8AC3E}">
        <p14:creationId xmlns:p14="http://schemas.microsoft.com/office/powerpoint/2010/main" val="56014278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EE9E27-5550-4DAA-935D-B987C1160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5" name="Picture 4" descr="Dark floating bulbs with one lit up brightly">
            <a:extLst>
              <a:ext uri="{FF2B5EF4-FFF2-40B4-BE49-F238E27FC236}">
                <a16:creationId xmlns:a16="http://schemas.microsoft.com/office/drawing/2014/main" id="{A22C28C1-C304-4255-98D4-04F3A22DB0BA}"/>
              </a:ext>
            </a:extLst>
          </p:cNvPr>
          <p:cNvPicPr>
            <a:picLocks noChangeAspect="1"/>
          </p:cNvPicPr>
          <p:nvPr/>
        </p:nvPicPr>
        <p:blipFill rotWithShape="1">
          <a:blip r:embed="rId2"/>
          <a:srcRect l="16092" r="6562"/>
          <a:stretch/>
        </p:blipFill>
        <p:spPr>
          <a:xfrm>
            <a:off x="7228702" y="621793"/>
            <a:ext cx="4342547" cy="5614416"/>
          </a:xfrm>
          <a:prstGeom prst="rect">
            <a:avLst/>
          </a:prstGeom>
        </p:spPr>
      </p:pic>
      <p:sp>
        <p:nvSpPr>
          <p:cNvPr id="20" name="Rectangle 19">
            <a:extLst>
              <a:ext uri="{FF2B5EF4-FFF2-40B4-BE49-F238E27FC236}">
                <a16:creationId xmlns:a16="http://schemas.microsoft.com/office/drawing/2014/main" id="{9B4AF4B7-C89D-4321-877F-0944ED8F4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2" name="Tytuł 1">
            <a:extLst>
              <a:ext uri="{FF2B5EF4-FFF2-40B4-BE49-F238E27FC236}">
                <a16:creationId xmlns:a16="http://schemas.microsoft.com/office/drawing/2014/main" id="{9E06C5F0-8D9C-495A-9CD4-CEFC7391DC1E}"/>
              </a:ext>
            </a:extLst>
          </p:cNvPr>
          <p:cNvSpPr>
            <a:spLocks noGrp="1"/>
          </p:cNvSpPr>
          <p:nvPr>
            <p:ph type="ctrTitle"/>
          </p:nvPr>
        </p:nvSpPr>
        <p:spPr>
          <a:xfrm>
            <a:off x="1136849" y="2024580"/>
            <a:ext cx="5716338" cy="3042706"/>
          </a:xfrm>
        </p:spPr>
        <p:txBody>
          <a:bodyPr>
            <a:normAutofit/>
          </a:bodyPr>
          <a:lstStyle/>
          <a:p>
            <a:r>
              <a:rPr lang="pl-PL" sz="6000">
                <a:latin typeface="Arial"/>
                <a:cs typeface="Arial"/>
              </a:rPr>
              <a:t>Thank you for your attention</a:t>
            </a:r>
          </a:p>
        </p:txBody>
      </p:sp>
      <p:sp>
        <p:nvSpPr>
          <p:cNvPr id="3" name="Symbol zastępczy zawartości 2">
            <a:extLst>
              <a:ext uri="{FF2B5EF4-FFF2-40B4-BE49-F238E27FC236}">
                <a16:creationId xmlns:a16="http://schemas.microsoft.com/office/drawing/2014/main" id="{E90577D9-09E6-49F7-98E9-B7D83D5B166B}"/>
              </a:ext>
            </a:extLst>
          </p:cNvPr>
          <p:cNvSpPr>
            <a:spLocks noGrp="1"/>
          </p:cNvSpPr>
          <p:nvPr>
            <p:ph type="subTitle" idx="1"/>
          </p:nvPr>
        </p:nvSpPr>
        <p:spPr>
          <a:xfrm>
            <a:off x="6004405" y="-2822920"/>
            <a:ext cx="5355264" cy="950253"/>
          </a:xfrm>
        </p:spPr>
        <p:txBody>
          <a:bodyPr>
            <a:normAutofit/>
          </a:bodyPr>
          <a:lstStyle/>
          <a:p>
            <a:endParaRPr lang="pl-PL"/>
          </a:p>
        </p:txBody>
      </p:sp>
      <p:sp>
        <p:nvSpPr>
          <p:cNvPr id="22" name="Rectangle 21">
            <a:extLst>
              <a:ext uri="{FF2B5EF4-FFF2-40B4-BE49-F238E27FC236}">
                <a16:creationId xmlns:a16="http://schemas.microsoft.com/office/drawing/2014/main" id="{486F1C7C-0D59-4A57-B9FF-60AF2D0EC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4898"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5735DC8C-B370-4340-B37D-4472C16391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49198"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404BB8C-445B-49D4-853C-25A9312862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0838"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45B8EE3-9336-45C5-ACE9-280CCFD2F8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49198"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2533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Panoramiczny</PresentationFormat>
  <Slides>15</Slides>
  <Notes>0</Notes>
  <HiddenSlides>0</HiddenSlides>
  <ScaleCrop>false</ScaleCrop>
  <HeadingPairs>
    <vt:vector size="4" baseType="variant">
      <vt:variant>
        <vt:lpstr>Motyw</vt:lpstr>
      </vt:variant>
      <vt:variant>
        <vt:i4>1</vt:i4>
      </vt:variant>
      <vt:variant>
        <vt:lpstr>Tytuły slajdów</vt:lpstr>
      </vt:variant>
      <vt:variant>
        <vt:i4>15</vt:i4>
      </vt:variant>
    </vt:vector>
  </HeadingPairs>
  <TitlesOfParts>
    <vt:vector size="16" baseType="lpstr">
      <vt:lpstr>Savon</vt:lpstr>
      <vt:lpstr>Art in poland</vt:lpstr>
      <vt:lpstr>Prezentacja programu PowerPoint</vt:lpstr>
      <vt:lpstr>PAINTING</vt:lpstr>
      <vt:lpstr>THE ERAS OF PAINTING</vt:lpstr>
      <vt:lpstr>POLISH PAINTERS</vt:lpstr>
      <vt:lpstr>...AND MORE POLISH PAINTERS</vt:lpstr>
      <vt:lpstr>MOST IMPORTANT WORKS</vt:lpstr>
      <vt:lpstr>Sculptures</vt:lpstr>
      <vt:lpstr>SCULPTORS</vt:lpstr>
      <vt:lpstr>SCULPTURES IN POLAND</vt:lpstr>
      <vt:lpstr>Music</vt:lpstr>
      <vt:lpstr>THE ERAS OF MUSIC</vt:lpstr>
      <vt:lpstr>POLISH MUSICIANS</vt:lpstr>
      <vt:lpstr>FRYDERYK CHOPIN</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2</cp:revision>
  <dcterms:created xsi:type="dcterms:W3CDTF">2021-05-11T08:53:51Z</dcterms:created>
  <dcterms:modified xsi:type="dcterms:W3CDTF">2021-06-10T07:05:52Z</dcterms:modified>
</cp:coreProperties>
</file>